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6" r:id="rId15"/>
    <p:sldId id="269" r:id="rId16"/>
    <p:sldId id="270" r:id="rId17"/>
    <p:sldId id="271" r:id="rId18"/>
    <p:sldId id="272" r:id="rId19"/>
    <p:sldId id="273" r:id="rId20"/>
    <p:sldId id="283" r:id="rId21"/>
    <p:sldId id="274" r:id="rId22"/>
  </p:sldIdLst>
  <p:sldSz cx="9144000" cy="6858000" type="screen4x3"/>
  <p:notesSz cx="9144000" cy="6858000"/>
  <p:embeddedFontLst>
    <p:embeddedFont>
      <p:font typeface="Calibri" pitchFamily="34" charset="0"/>
      <p:regular r:id="rId24"/>
      <p:bold r:id="rId25"/>
      <p:italic r:id="rId26"/>
      <p:boldItalic r:id="rId27"/>
    </p:embeddedFont>
    <p:embeddedFont>
      <p:font typeface="Cambria Math" pitchFamily="18"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gPkirXhhNmLA5bJZ2X/BPodVI+x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2F4177B7-E29F-45B7-89AE-FC6FBAEADABA}">
  <a:tblStyle styleId="{2F4177B7-E29F-45B7-89AE-FC6FBAEADABA}"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50" d="100"/>
          <a:sy n="50" d="100"/>
        </p:scale>
        <p:origin x="-1736" y="-36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1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5" name="Google Shape;385;p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8" name="Google Shape;438;p1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8" name="Google Shape;438;p1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1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8" name="Google Shape;468;p1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1"/>
          <p:cNvSpPr txBox="1">
            <a:spLocks noGrp="1"/>
          </p:cNvSpPr>
          <p:nvPr>
            <p:ph type="title"/>
          </p:nvPr>
        </p:nvSpPr>
        <p:spPr>
          <a:xfrm>
            <a:off x="1326261" y="692911"/>
            <a:ext cx="7482205" cy="7569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0"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1"/>
          <p:cNvSpPr txBox="1">
            <a:spLocks noGrp="1"/>
          </p:cNvSpPr>
          <p:nvPr>
            <p:ph type="body" idx="1"/>
          </p:nvPr>
        </p:nvSpPr>
        <p:spPr>
          <a:xfrm>
            <a:off x="1060450" y="1212850"/>
            <a:ext cx="7791450" cy="43180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1"/>
          <p:cNvSpPr txBox="1">
            <a:spLocks noGrp="1"/>
          </p:cNvSpPr>
          <p:nvPr>
            <p:ph type="sldNum" idx="12"/>
          </p:nvPr>
        </p:nvSpPr>
        <p:spPr>
          <a:xfrm>
            <a:off x="8694419" y="6524628"/>
            <a:ext cx="338454" cy="300990"/>
          </a:xfrm>
          <a:prstGeom prst="rect">
            <a:avLst/>
          </a:prstGeom>
          <a:noFill/>
          <a:ln>
            <a:noFill/>
          </a:ln>
        </p:spPr>
        <p:txBody>
          <a:bodyPr spcFirstLastPara="1" wrap="square" lIns="0" tIns="0" rIns="0" bIns="0" anchor="t" anchorCtr="0">
            <a:spAutoFit/>
          </a:bodyPr>
          <a:lstStyle>
            <a:lvl1pPr marL="114300" marR="0" lvl="0" indent="0" algn="l">
              <a:lnSpc>
                <a:spcPct val="100000"/>
              </a:lnSpc>
              <a:spcBef>
                <a:spcPts val="0"/>
              </a:spcBef>
              <a:buNone/>
              <a:defRPr sz="1600" b="1" i="0" u="none" strike="noStrike" cap="none">
                <a:solidFill>
                  <a:srgbClr val="0D0D0D"/>
                </a:solidFill>
                <a:latin typeface="Arial"/>
                <a:ea typeface="Arial"/>
                <a:cs typeface="Arial"/>
                <a:sym typeface="Arial"/>
              </a:defRPr>
            </a:lvl1pPr>
            <a:lvl2pPr marL="114300" marR="0" lvl="1" indent="0" algn="l">
              <a:lnSpc>
                <a:spcPct val="100000"/>
              </a:lnSpc>
              <a:spcBef>
                <a:spcPts val="0"/>
              </a:spcBef>
              <a:buNone/>
              <a:defRPr sz="1600" b="1" i="0" u="none" strike="noStrike" cap="none">
                <a:solidFill>
                  <a:srgbClr val="0D0D0D"/>
                </a:solidFill>
                <a:latin typeface="Arial"/>
                <a:ea typeface="Arial"/>
                <a:cs typeface="Arial"/>
                <a:sym typeface="Arial"/>
              </a:defRPr>
            </a:lvl2pPr>
            <a:lvl3pPr marL="114300" marR="0" lvl="2" indent="0" algn="l">
              <a:lnSpc>
                <a:spcPct val="100000"/>
              </a:lnSpc>
              <a:spcBef>
                <a:spcPts val="0"/>
              </a:spcBef>
              <a:buNone/>
              <a:defRPr sz="1600" b="1" i="0" u="none" strike="noStrike" cap="none">
                <a:solidFill>
                  <a:srgbClr val="0D0D0D"/>
                </a:solidFill>
                <a:latin typeface="Arial"/>
                <a:ea typeface="Arial"/>
                <a:cs typeface="Arial"/>
                <a:sym typeface="Arial"/>
              </a:defRPr>
            </a:lvl3pPr>
            <a:lvl4pPr marL="114300" marR="0" lvl="3" indent="0" algn="l">
              <a:lnSpc>
                <a:spcPct val="100000"/>
              </a:lnSpc>
              <a:spcBef>
                <a:spcPts val="0"/>
              </a:spcBef>
              <a:buNone/>
              <a:defRPr sz="1600" b="1" i="0" u="none" strike="noStrike" cap="none">
                <a:solidFill>
                  <a:srgbClr val="0D0D0D"/>
                </a:solidFill>
                <a:latin typeface="Arial"/>
                <a:ea typeface="Arial"/>
                <a:cs typeface="Arial"/>
                <a:sym typeface="Arial"/>
              </a:defRPr>
            </a:lvl4pPr>
            <a:lvl5pPr marL="114300" marR="0" lvl="4" indent="0" algn="l">
              <a:lnSpc>
                <a:spcPct val="100000"/>
              </a:lnSpc>
              <a:spcBef>
                <a:spcPts val="0"/>
              </a:spcBef>
              <a:buNone/>
              <a:defRPr sz="1600" b="1" i="0" u="none" strike="noStrike" cap="none">
                <a:solidFill>
                  <a:srgbClr val="0D0D0D"/>
                </a:solidFill>
                <a:latin typeface="Arial"/>
                <a:ea typeface="Arial"/>
                <a:cs typeface="Arial"/>
                <a:sym typeface="Arial"/>
              </a:defRPr>
            </a:lvl5pPr>
            <a:lvl6pPr marL="114300" marR="0" lvl="5" indent="0" algn="l">
              <a:lnSpc>
                <a:spcPct val="100000"/>
              </a:lnSpc>
              <a:spcBef>
                <a:spcPts val="0"/>
              </a:spcBef>
              <a:buNone/>
              <a:defRPr sz="1600" b="1" i="0" u="none" strike="noStrike" cap="none">
                <a:solidFill>
                  <a:srgbClr val="0D0D0D"/>
                </a:solidFill>
                <a:latin typeface="Arial"/>
                <a:ea typeface="Arial"/>
                <a:cs typeface="Arial"/>
                <a:sym typeface="Arial"/>
              </a:defRPr>
            </a:lvl6pPr>
            <a:lvl7pPr marL="114300" marR="0" lvl="6" indent="0" algn="l">
              <a:lnSpc>
                <a:spcPct val="100000"/>
              </a:lnSpc>
              <a:spcBef>
                <a:spcPts val="0"/>
              </a:spcBef>
              <a:buNone/>
              <a:defRPr sz="1600" b="1" i="0" u="none" strike="noStrike" cap="none">
                <a:solidFill>
                  <a:srgbClr val="0D0D0D"/>
                </a:solidFill>
                <a:latin typeface="Arial"/>
                <a:ea typeface="Arial"/>
                <a:cs typeface="Arial"/>
                <a:sym typeface="Arial"/>
              </a:defRPr>
            </a:lvl7pPr>
            <a:lvl8pPr marL="114300" marR="0" lvl="7" indent="0" algn="l">
              <a:lnSpc>
                <a:spcPct val="100000"/>
              </a:lnSpc>
              <a:spcBef>
                <a:spcPts val="0"/>
              </a:spcBef>
              <a:buNone/>
              <a:defRPr sz="1600" b="1" i="0" u="none" strike="noStrike" cap="none">
                <a:solidFill>
                  <a:srgbClr val="0D0D0D"/>
                </a:solidFill>
                <a:latin typeface="Arial"/>
                <a:ea typeface="Arial"/>
                <a:cs typeface="Arial"/>
                <a:sym typeface="Arial"/>
              </a:defRPr>
            </a:lvl8pPr>
            <a:lvl9pPr marL="114300" marR="0" lvl="8" indent="0" algn="l">
              <a:lnSpc>
                <a:spcPct val="100000"/>
              </a:lnSpc>
              <a:spcBef>
                <a:spcPts val="0"/>
              </a:spcBef>
              <a:buNone/>
              <a:defRPr sz="1600" b="1" i="0" u="none" strike="noStrike" cap="none">
                <a:solidFill>
                  <a:srgbClr val="0D0D0D"/>
                </a:solidFill>
                <a:latin typeface="Arial"/>
                <a:ea typeface="Arial"/>
                <a:cs typeface="Arial"/>
                <a:sym typeface="Arial"/>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22"/>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2"/>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2"/>
          <p:cNvSpPr txBox="1">
            <a:spLocks noGrp="1"/>
          </p:cNvSpPr>
          <p:nvPr>
            <p:ph type="sldNum" idx="12"/>
          </p:nvPr>
        </p:nvSpPr>
        <p:spPr>
          <a:xfrm>
            <a:off x="8694419" y="6524628"/>
            <a:ext cx="338454" cy="300990"/>
          </a:xfrm>
          <a:prstGeom prst="rect">
            <a:avLst/>
          </a:prstGeom>
          <a:noFill/>
          <a:ln>
            <a:noFill/>
          </a:ln>
        </p:spPr>
        <p:txBody>
          <a:bodyPr spcFirstLastPara="1" wrap="square" lIns="0" tIns="0" rIns="0" bIns="0" anchor="t" anchorCtr="0">
            <a:spAutoFit/>
          </a:bodyPr>
          <a:lstStyle>
            <a:lvl1pPr marL="114300" marR="0" lvl="0" indent="0" algn="l">
              <a:lnSpc>
                <a:spcPct val="100000"/>
              </a:lnSpc>
              <a:spcBef>
                <a:spcPts val="0"/>
              </a:spcBef>
              <a:buNone/>
              <a:defRPr sz="1600" b="1" i="0">
                <a:solidFill>
                  <a:srgbClr val="0D0D0D"/>
                </a:solidFill>
                <a:latin typeface="Arial"/>
                <a:ea typeface="Arial"/>
                <a:cs typeface="Arial"/>
                <a:sym typeface="Arial"/>
              </a:defRPr>
            </a:lvl1pPr>
            <a:lvl2pPr marL="114300" marR="0" lvl="1" indent="0" algn="l">
              <a:lnSpc>
                <a:spcPct val="100000"/>
              </a:lnSpc>
              <a:spcBef>
                <a:spcPts val="0"/>
              </a:spcBef>
              <a:buNone/>
              <a:defRPr sz="1600" b="1" i="0">
                <a:solidFill>
                  <a:srgbClr val="0D0D0D"/>
                </a:solidFill>
                <a:latin typeface="Arial"/>
                <a:ea typeface="Arial"/>
                <a:cs typeface="Arial"/>
                <a:sym typeface="Arial"/>
              </a:defRPr>
            </a:lvl2pPr>
            <a:lvl3pPr marL="114300" marR="0" lvl="2" indent="0" algn="l">
              <a:lnSpc>
                <a:spcPct val="100000"/>
              </a:lnSpc>
              <a:spcBef>
                <a:spcPts val="0"/>
              </a:spcBef>
              <a:buNone/>
              <a:defRPr sz="1600" b="1" i="0">
                <a:solidFill>
                  <a:srgbClr val="0D0D0D"/>
                </a:solidFill>
                <a:latin typeface="Arial"/>
                <a:ea typeface="Arial"/>
                <a:cs typeface="Arial"/>
                <a:sym typeface="Arial"/>
              </a:defRPr>
            </a:lvl3pPr>
            <a:lvl4pPr marL="114300" marR="0" lvl="3" indent="0" algn="l">
              <a:lnSpc>
                <a:spcPct val="100000"/>
              </a:lnSpc>
              <a:spcBef>
                <a:spcPts val="0"/>
              </a:spcBef>
              <a:buNone/>
              <a:defRPr sz="1600" b="1" i="0">
                <a:solidFill>
                  <a:srgbClr val="0D0D0D"/>
                </a:solidFill>
                <a:latin typeface="Arial"/>
                <a:ea typeface="Arial"/>
                <a:cs typeface="Arial"/>
                <a:sym typeface="Arial"/>
              </a:defRPr>
            </a:lvl4pPr>
            <a:lvl5pPr marL="114300" marR="0" lvl="4" indent="0" algn="l">
              <a:lnSpc>
                <a:spcPct val="100000"/>
              </a:lnSpc>
              <a:spcBef>
                <a:spcPts val="0"/>
              </a:spcBef>
              <a:buNone/>
              <a:defRPr sz="1600" b="1" i="0">
                <a:solidFill>
                  <a:srgbClr val="0D0D0D"/>
                </a:solidFill>
                <a:latin typeface="Arial"/>
                <a:ea typeface="Arial"/>
                <a:cs typeface="Arial"/>
                <a:sym typeface="Arial"/>
              </a:defRPr>
            </a:lvl5pPr>
            <a:lvl6pPr marL="114300" marR="0" lvl="5" indent="0" algn="l">
              <a:lnSpc>
                <a:spcPct val="100000"/>
              </a:lnSpc>
              <a:spcBef>
                <a:spcPts val="0"/>
              </a:spcBef>
              <a:buNone/>
              <a:defRPr sz="1600" b="1" i="0">
                <a:solidFill>
                  <a:srgbClr val="0D0D0D"/>
                </a:solidFill>
                <a:latin typeface="Arial"/>
                <a:ea typeface="Arial"/>
                <a:cs typeface="Arial"/>
                <a:sym typeface="Arial"/>
              </a:defRPr>
            </a:lvl6pPr>
            <a:lvl7pPr marL="114300" marR="0" lvl="6" indent="0" algn="l">
              <a:lnSpc>
                <a:spcPct val="100000"/>
              </a:lnSpc>
              <a:spcBef>
                <a:spcPts val="0"/>
              </a:spcBef>
              <a:buNone/>
              <a:defRPr sz="1600" b="1" i="0">
                <a:solidFill>
                  <a:srgbClr val="0D0D0D"/>
                </a:solidFill>
                <a:latin typeface="Arial"/>
                <a:ea typeface="Arial"/>
                <a:cs typeface="Arial"/>
                <a:sym typeface="Arial"/>
              </a:defRPr>
            </a:lvl7pPr>
            <a:lvl8pPr marL="114300" marR="0" lvl="7" indent="0" algn="l">
              <a:lnSpc>
                <a:spcPct val="100000"/>
              </a:lnSpc>
              <a:spcBef>
                <a:spcPts val="0"/>
              </a:spcBef>
              <a:buNone/>
              <a:defRPr sz="1600" b="1" i="0">
                <a:solidFill>
                  <a:srgbClr val="0D0D0D"/>
                </a:solidFill>
                <a:latin typeface="Arial"/>
                <a:ea typeface="Arial"/>
                <a:cs typeface="Arial"/>
                <a:sym typeface="Arial"/>
              </a:defRPr>
            </a:lvl8pPr>
            <a:lvl9pPr marL="114300" marR="0" lvl="8" indent="0" algn="l">
              <a:lnSpc>
                <a:spcPct val="100000"/>
              </a:lnSpc>
              <a:spcBef>
                <a:spcPts val="0"/>
              </a:spcBef>
              <a:buNone/>
              <a:defRPr sz="1600" b="1" i="0">
                <a:solidFill>
                  <a:srgbClr val="0D0D0D"/>
                </a:solidFill>
                <a:latin typeface="Arial"/>
                <a:ea typeface="Arial"/>
                <a:cs typeface="Arial"/>
                <a:sym typeface="Arial"/>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1326261" y="692911"/>
            <a:ext cx="7482205" cy="7569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0"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3"/>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 name="Google Shape;26;p23"/>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 name="Google Shape;27;p2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3"/>
          <p:cNvSpPr txBox="1">
            <a:spLocks noGrp="1"/>
          </p:cNvSpPr>
          <p:nvPr>
            <p:ph type="sldNum" idx="12"/>
          </p:nvPr>
        </p:nvSpPr>
        <p:spPr>
          <a:xfrm>
            <a:off x="8694419" y="6524628"/>
            <a:ext cx="338454" cy="300990"/>
          </a:xfrm>
          <a:prstGeom prst="rect">
            <a:avLst/>
          </a:prstGeom>
          <a:noFill/>
          <a:ln>
            <a:noFill/>
          </a:ln>
        </p:spPr>
        <p:txBody>
          <a:bodyPr spcFirstLastPara="1" wrap="square" lIns="0" tIns="0" rIns="0" bIns="0" anchor="t" anchorCtr="0">
            <a:spAutoFit/>
          </a:bodyPr>
          <a:lstStyle>
            <a:lvl1pPr marL="114300" marR="0" lvl="0" indent="0" algn="l">
              <a:lnSpc>
                <a:spcPct val="100000"/>
              </a:lnSpc>
              <a:spcBef>
                <a:spcPts val="0"/>
              </a:spcBef>
              <a:buNone/>
              <a:defRPr sz="1600" b="1" i="0">
                <a:solidFill>
                  <a:srgbClr val="0D0D0D"/>
                </a:solidFill>
                <a:latin typeface="Arial"/>
                <a:ea typeface="Arial"/>
                <a:cs typeface="Arial"/>
                <a:sym typeface="Arial"/>
              </a:defRPr>
            </a:lvl1pPr>
            <a:lvl2pPr marL="114300" marR="0" lvl="1" indent="0" algn="l">
              <a:lnSpc>
                <a:spcPct val="100000"/>
              </a:lnSpc>
              <a:spcBef>
                <a:spcPts val="0"/>
              </a:spcBef>
              <a:buNone/>
              <a:defRPr sz="1600" b="1" i="0">
                <a:solidFill>
                  <a:srgbClr val="0D0D0D"/>
                </a:solidFill>
                <a:latin typeface="Arial"/>
                <a:ea typeface="Arial"/>
                <a:cs typeface="Arial"/>
                <a:sym typeface="Arial"/>
              </a:defRPr>
            </a:lvl2pPr>
            <a:lvl3pPr marL="114300" marR="0" lvl="2" indent="0" algn="l">
              <a:lnSpc>
                <a:spcPct val="100000"/>
              </a:lnSpc>
              <a:spcBef>
                <a:spcPts val="0"/>
              </a:spcBef>
              <a:buNone/>
              <a:defRPr sz="1600" b="1" i="0">
                <a:solidFill>
                  <a:srgbClr val="0D0D0D"/>
                </a:solidFill>
                <a:latin typeface="Arial"/>
                <a:ea typeface="Arial"/>
                <a:cs typeface="Arial"/>
                <a:sym typeface="Arial"/>
              </a:defRPr>
            </a:lvl3pPr>
            <a:lvl4pPr marL="114300" marR="0" lvl="3" indent="0" algn="l">
              <a:lnSpc>
                <a:spcPct val="100000"/>
              </a:lnSpc>
              <a:spcBef>
                <a:spcPts val="0"/>
              </a:spcBef>
              <a:buNone/>
              <a:defRPr sz="1600" b="1" i="0">
                <a:solidFill>
                  <a:srgbClr val="0D0D0D"/>
                </a:solidFill>
                <a:latin typeface="Arial"/>
                <a:ea typeface="Arial"/>
                <a:cs typeface="Arial"/>
                <a:sym typeface="Arial"/>
              </a:defRPr>
            </a:lvl4pPr>
            <a:lvl5pPr marL="114300" marR="0" lvl="4" indent="0" algn="l">
              <a:lnSpc>
                <a:spcPct val="100000"/>
              </a:lnSpc>
              <a:spcBef>
                <a:spcPts val="0"/>
              </a:spcBef>
              <a:buNone/>
              <a:defRPr sz="1600" b="1" i="0">
                <a:solidFill>
                  <a:srgbClr val="0D0D0D"/>
                </a:solidFill>
                <a:latin typeface="Arial"/>
                <a:ea typeface="Arial"/>
                <a:cs typeface="Arial"/>
                <a:sym typeface="Arial"/>
              </a:defRPr>
            </a:lvl5pPr>
            <a:lvl6pPr marL="114300" marR="0" lvl="5" indent="0" algn="l">
              <a:lnSpc>
                <a:spcPct val="100000"/>
              </a:lnSpc>
              <a:spcBef>
                <a:spcPts val="0"/>
              </a:spcBef>
              <a:buNone/>
              <a:defRPr sz="1600" b="1" i="0">
                <a:solidFill>
                  <a:srgbClr val="0D0D0D"/>
                </a:solidFill>
                <a:latin typeface="Arial"/>
                <a:ea typeface="Arial"/>
                <a:cs typeface="Arial"/>
                <a:sym typeface="Arial"/>
              </a:defRPr>
            </a:lvl6pPr>
            <a:lvl7pPr marL="114300" marR="0" lvl="6" indent="0" algn="l">
              <a:lnSpc>
                <a:spcPct val="100000"/>
              </a:lnSpc>
              <a:spcBef>
                <a:spcPts val="0"/>
              </a:spcBef>
              <a:buNone/>
              <a:defRPr sz="1600" b="1" i="0">
                <a:solidFill>
                  <a:srgbClr val="0D0D0D"/>
                </a:solidFill>
                <a:latin typeface="Arial"/>
                <a:ea typeface="Arial"/>
                <a:cs typeface="Arial"/>
                <a:sym typeface="Arial"/>
              </a:defRPr>
            </a:lvl7pPr>
            <a:lvl8pPr marL="114300" marR="0" lvl="7" indent="0" algn="l">
              <a:lnSpc>
                <a:spcPct val="100000"/>
              </a:lnSpc>
              <a:spcBef>
                <a:spcPts val="0"/>
              </a:spcBef>
              <a:buNone/>
              <a:defRPr sz="1600" b="1" i="0">
                <a:solidFill>
                  <a:srgbClr val="0D0D0D"/>
                </a:solidFill>
                <a:latin typeface="Arial"/>
                <a:ea typeface="Arial"/>
                <a:cs typeface="Arial"/>
                <a:sym typeface="Arial"/>
              </a:defRPr>
            </a:lvl8pPr>
            <a:lvl9pPr marL="114300" marR="0" lvl="8" indent="0" algn="l">
              <a:lnSpc>
                <a:spcPct val="100000"/>
              </a:lnSpc>
              <a:spcBef>
                <a:spcPts val="0"/>
              </a:spcBef>
              <a:buNone/>
              <a:defRPr sz="1600" b="1" i="0">
                <a:solidFill>
                  <a:srgbClr val="0D0D0D"/>
                </a:solidFill>
                <a:latin typeface="Arial"/>
                <a:ea typeface="Arial"/>
                <a:cs typeface="Arial"/>
                <a:sym typeface="Arial"/>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0"/>
        <p:cNvGrpSpPr/>
        <p:nvPr/>
      </p:nvGrpSpPr>
      <p:grpSpPr>
        <a:xfrm>
          <a:off x="0" y="0"/>
          <a:ext cx="0" cy="0"/>
          <a:chOff x="0" y="0"/>
          <a:chExt cx="0" cy="0"/>
        </a:xfrm>
      </p:grpSpPr>
      <p:sp>
        <p:nvSpPr>
          <p:cNvPr id="31" name="Google Shape;31;p24"/>
          <p:cNvSpPr txBox="1">
            <a:spLocks noGrp="1"/>
          </p:cNvSpPr>
          <p:nvPr>
            <p:ph type="title"/>
          </p:nvPr>
        </p:nvSpPr>
        <p:spPr>
          <a:xfrm>
            <a:off x="1326261" y="692911"/>
            <a:ext cx="7482205" cy="7569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0"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4"/>
          <p:cNvSpPr txBox="1">
            <a:spLocks noGrp="1"/>
          </p:cNvSpPr>
          <p:nvPr>
            <p:ph type="sldNum" idx="12"/>
          </p:nvPr>
        </p:nvSpPr>
        <p:spPr>
          <a:xfrm>
            <a:off x="8694419" y="6524628"/>
            <a:ext cx="338454" cy="300990"/>
          </a:xfrm>
          <a:prstGeom prst="rect">
            <a:avLst/>
          </a:prstGeom>
          <a:noFill/>
          <a:ln>
            <a:noFill/>
          </a:ln>
        </p:spPr>
        <p:txBody>
          <a:bodyPr spcFirstLastPara="1" wrap="square" lIns="0" tIns="0" rIns="0" bIns="0" anchor="t" anchorCtr="0">
            <a:spAutoFit/>
          </a:bodyPr>
          <a:lstStyle>
            <a:lvl1pPr marL="114300" marR="0" lvl="0" indent="0" algn="l">
              <a:lnSpc>
                <a:spcPct val="100000"/>
              </a:lnSpc>
              <a:spcBef>
                <a:spcPts val="0"/>
              </a:spcBef>
              <a:buNone/>
              <a:defRPr sz="1600" b="1" i="0">
                <a:solidFill>
                  <a:srgbClr val="0D0D0D"/>
                </a:solidFill>
                <a:latin typeface="Arial"/>
                <a:ea typeface="Arial"/>
                <a:cs typeface="Arial"/>
                <a:sym typeface="Arial"/>
              </a:defRPr>
            </a:lvl1pPr>
            <a:lvl2pPr marL="114300" marR="0" lvl="1" indent="0" algn="l">
              <a:lnSpc>
                <a:spcPct val="100000"/>
              </a:lnSpc>
              <a:spcBef>
                <a:spcPts val="0"/>
              </a:spcBef>
              <a:buNone/>
              <a:defRPr sz="1600" b="1" i="0">
                <a:solidFill>
                  <a:srgbClr val="0D0D0D"/>
                </a:solidFill>
                <a:latin typeface="Arial"/>
                <a:ea typeface="Arial"/>
                <a:cs typeface="Arial"/>
                <a:sym typeface="Arial"/>
              </a:defRPr>
            </a:lvl2pPr>
            <a:lvl3pPr marL="114300" marR="0" lvl="2" indent="0" algn="l">
              <a:lnSpc>
                <a:spcPct val="100000"/>
              </a:lnSpc>
              <a:spcBef>
                <a:spcPts val="0"/>
              </a:spcBef>
              <a:buNone/>
              <a:defRPr sz="1600" b="1" i="0">
                <a:solidFill>
                  <a:srgbClr val="0D0D0D"/>
                </a:solidFill>
                <a:latin typeface="Arial"/>
                <a:ea typeface="Arial"/>
                <a:cs typeface="Arial"/>
                <a:sym typeface="Arial"/>
              </a:defRPr>
            </a:lvl3pPr>
            <a:lvl4pPr marL="114300" marR="0" lvl="3" indent="0" algn="l">
              <a:lnSpc>
                <a:spcPct val="100000"/>
              </a:lnSpc>
              <a:spcBef>
                <a:spcPts val="0"/>
              </a:spcBef>
              <a:buNone/>
              <a:defRPr sz="1600" b="1" i="0">
                <a:solidFill>
                  <a:srgbClr val="0D0D0D"/>
                </a:solidFill>
                <a:latin typeface="Arial"/>
                <a:ea typeface="Arial"/>
                <a:cs typeface="Arial"/>
                <a:sym typeface="Arial"/>
              </a:defRPr>
            </a:lvl4pPr>
            <a:lvl5pPr marL="114300" marR="0" lvl="4" indent="0" algn="l">
              <a:lnSpc>
                <a:spcPct val="100000"/>
              </a:lnSpc>
              <a:spcBef>
                <a:spcPts val="0"/>
              </a:spcBef>
              <a:buNone/>
              <a:defRPr sz="1600" b="1" i="0">
                <a:solidFill>
                  <a:srgbClr val="0D0D0D"/>
                </a:solidFill>
                <a:latin typeface="Arial"/>
                <a:ea typeface="Arial"/>
                <a:cs typeface="Arial"/>
                <a:sym typeface="Arial"/>
              </a:defRPr>
            </a:lvl5pPr>
            <a:lvl6pPr marL="114300" marR="0" lvl="5" indent="0" algn="l">
              <a:lnSpc>
                <a:spcPct val="100000"/>
              </a:lnSpc>
              <a:spcBef>
                <a:spcPts val="0"/>
              </a:spcBef>
              <a:buNone/>
              <a:defRPr sz="1600" b="1" i="0">
                <a:solidFill>
                  <a:srgbClr val="0D0D0D"/>
                </a:solidFill>
                <a:latin typeface="Arial"/>
                <a:ea typeface="Arial"/>
                <a:cs typeface="Arial"/>
                <a:sym typeface="Arial"/>
              </a:defRPr>
            </a:lvl6pPr>
            <a:lvl7pPr marL="114300" marR="0" lvl="6" indent="0" algn="l">
              <a:lnSpc>
                <a:spcPct val="100000"/>
              </a:lnSpc>
              <a:spcBef>
                <a:spcPts val="0"/>
              </a:spcBef>
              <a:buNone/>
              <a:defRPr sz="1600" b="1" i="0">
                <a:solidFill>
                  <a:srgbClr val="0D0D0D"/>
                </a:solidFill>
                <a:latin typeface="Arial"/>
                <a:ea typeface="Arial"/>
                <a:cs typeface="Arial"/>
                <a:sym typeface="Arial"/>
              </a:defRPr>
            </a:lvl7pPr>
            <a:lvl8pPr marL="114300" marR="0" lvl="7" indent="0" algn="l">
              <a:lnSpc>
                <a:spcPct val="100000"/>
              </a:lnSpc>
              <a:spcBef>
                <a:spcPts val="0"/>
              </a:spcBef>
              <a:buNone/>
              <a:defRPr sz="1600" b="1" i="0">
                <a:solidFill>
                  <a:srgbClr val="0D0D0D"/>
                </a:solidFill>
                <a:latin typeface="Arial"/>
                <a:ea typeface="Arial"/>
                <a:cs typeface="Arial"/>
                <a:sym typeface="Arial"/>
              </a:defRPr>
            </a:lvl8pPr>
            <a:lvl9pPr marL="114300" marR="0" lvl="8" indent="0" algn="l">
              <a:lnSpc>
                <a:spcPct val="100000"/>
              </a:lnSpc>
              <a:spcBef>
                <a:spcPts val="0"/>
              </a:spcBef>
              <a:buNone/>
              <a:defRPr sz="1600" b="1" i="0">
                <a:solidFill>
                  <a:srgbClr val="0D0D0D"/>
                </a:solidFill>
                <a:latin typeface="Arial"/>
                <a:ea typeface="Arial"/>
                <a:cs typeface="Arial"/>
                <a:sym typeface="Arial"/>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1326261" y="692911"/>
            <a:ext cx="7482205" cy="75691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0"/>
          <p:cNvSpPr txBox="1">
            <a:spLocks noGrp="1"/>
          </p:cNvSpPr>
          <p:nvPr>
            <p:ph type="body" idx="1"/>
          </p:nvPr>
        </p:nvSpPr>
        <p:spPr>
          <a:xfrm>
            <a:off x="1060450" y="1212850"/>
            <a:ext cx="7791450" cy="43180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20"/>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0"/>
          <p:cNvSpPr txBox="1">
            <a:spLocks noGrp="1"/>
          </p:cNvSpPr>
          <p:nvPr>
            <p:ph type="sldNum" idx="12"/>
          </p:nvPr>
        </p:nvSpPr>
        <p:spPr>
          <a:xfrm>
            <a:off x="8694419" y="6524628"/>
            <a:ext cx="338454" cy="300990"/>
          </a:xfrm>
          <a:prstGeom prst="rect">
            <a:avLst/>
          </a:prstGeom>
          <a:noFill/>
          <a:ln>
            <a:noFill/>
          </a:ln>
        </p:spPr>
        <p:txBody>
          <a:bodyPr spcFirstLastPara="1" wrap="square" lIns="0" tIns="0" rIns="0" bIns="0" anchor="t" anchorCtr="0">
            <a:spAutoFit/>
          </a:bodyPr>
          <a:lstStyle>
            <a:lvl1pPr marL="114300" marR="0" lvl="0" indent="0" algn="l" rtl="0">
              <a:lnSpc>
                <a:spcPct val="100000"/>
              </a:lnSpc>
              <a:spcBef>
                <a:spcPts val="0"/>
              </a:spcBef>
              <a:buNone/>
              <a:defRPr sz="1600" b="1" i="0" u="none" strike="noStrike" cap="none">
                <a:solidFill>
                  <a:srgbClr val="0D0D0D"/>
                </a:solidFill>
                <a:latin typeface="Arial"/>
                <a:ea typeface="Arial"/>
                <a:cs typeface="Arial"/>
                <a:sym typeface="Arial"/>
              </a:defRPr>
            </a:lvl1pPr>
            <a:lvl2pPr marL="114300" marR="0" lvl="1" indent="0" algn="l" rtl="0">
              <a:lnSpc>
                <a:spcPct val="100000"/>
              </a:lnSpc>
              <a:spcBef>
                <a:spcPts val="0"/>
              </a:spcBef>
              <a:buNone/>
              <a:defRPr sz="1600" b="1" i="0" u="none" strike="noStrike" cap="none">
                <a:solidFill>
                  <a:srgbClr val="0D0D0D"/>
                </a:solidFill>
                <a:latin typeface="Arial"/>
                <a:ea typeface="Arial"/>
                <a:cs typeface="Arial"/>
                <a:sym typeface="Arial"/>
              </a:defRPr>
            </a:lvl2pPr>
            <a:lvl3pPr marL="114300" marR="0" lvl="2" indent="0" algn="l" rtl="0">
              <a:lnSpc>
                <a:spcPct val="100000"/>
              </a:lnSpc>
              <a:spcBef>
                <a:spcPts val="0"/>
              </a:spcBef>
              <a:buNone/>
              <a:defRPr sz="1600" b="1" i="0" u="none" strike="noStrike" cap="none">
                <a:solidFill>
                  <a:srgbClr val="0D0D0D"/>
                </a:solidFill>
                <a:latin typeface="Arial"/>
                <a:ea typeface="Arial"/>
                <a:cs typeface="Arial"/>
                <a:sym typeface="Arial"/>
              </a:defRPr>
            </a:lvl3pPr>
            <a:lvl4pPr marL="114300" marR="0" lvl="3" indent="0" algn="l" rtl="0">
              <a:lnSpc>
                <a:spcPct val="100000"/>
              </a:lnSpc>
              <a:spcBef>
                <a:spcPts val="0"/>
              </a:spcBef>
              <a:buNone/>
              <a:defRPr sz="1600" b="1" i="0" u="none" strike="noStrike" cap="none">
                <a:solidFill>
                  <a:srgbClr val="0D0D0D"/>
                </a:solidFill>
                <a:latin typeface="Arial"/>
                <a:ea typeface="Arial"/>
                <a:cs typeface="Arial"/>
                <a:sym typeface="Arial"/>
              </a:defRPr>
            </a:lvl4pPr>
            <a:lvl5pPr marL="114300" marR="0" lvl="4" indent="0" algn="l" rtl="0">
              <a:lnSpc>
                <a:spcPct val="100000"/>
              </a:lnSpc>
              <a:spcBef>
                <a:spcPts val="0"/>
              </a:spcBef>
              <a:buNone/>
              <a:defRPr sz="1600" b="1" i="0" u="none" strike="noStrike" cap="none">
                <a:solidFill>
                  <a:srgbClr val="0D0D0D"/>
                </a:solidFill>
                <a:latin typeface="Arial"/>
                <a:ea typeface="Arial"/>
                <a:cs typeface="Arial"/>
                <a:sym typeface="Arial"/>
              </a:defRPr>
            </a:lvl5pPr>
            <a:lvl6pPr marL="114300" marR="0" lvl="5" indent="0" algn="l" rtl="0">
              <a:lnSpc>
                <a:spcPct val="100000"/>
              </a:lnSpc>
              <a:spcBef>
                <a:spcPts val="0"/>
              </a:spcBef>
              <a:buNone/>
              <a:defRPr sz="1600" b="1" i="0" u="none" strike="noStrike" cap="none">
                <a:solidFill>
                  <a:srgbClr val="0D0D0D"/>
                </a:solidFill>
                <a:latin typeface="Arial"/>
                <a:ea typeface="Arial"/>
                <a:cs typeface="Arial"/>
                <a:sym typeface="Arial"/>
              </a:defRPr>
            </a:lvl6pPr>
            <a:lvl7pPr marL="114300" marR="0" lvl="6" indent="0" algn="l" rtl="0">
              <a:lnSpc>
                <a:spcPct val="100000"/>
              </a:lnSpc>
              <a:spcBef>
                <a:spcPts val="0"/>
              </a:spcBef>
              <a:buNone/>
              <a:defRPr sz="1600" b="1" i="0" u="none" strike="noStrike" cap="none">
                <a:solidFill>
                  <a:srgbClr val="0D0D0D"/>
                </a:solidFill>
                <a:latin typeface="Arial"/>
                <a:ea typeface="Arial"/>
                <a:cs typeface="Arial"/>
                <a:sym typeface="Arial"/>
              </a:defRPr>
            </a:lvl7pPr>
            <a:lvl8pPr marL="114300" marR="0" lvl="7" indent="0" algn="l" rtl="0">
              <a:lnSpc>
                <a:spcPct val="100000"/>
              </a:lnSpc>
              <a:spcBef>
                <a:spcPts val="0"/>
              </a:spcBef>
              <a:buNone/>
              <a:defRPr sz="1600" b="1" i="0" u="none" strike="noStrike" cap="none">
                <a:solidFill>
                  <a:srgbClr val="0D0D0D"/>
                </a:solidFill>
                <a:latin typeface="Arial"/>
                <a:ea typeface="Arial"/>
                <a:cs typeface="Arial"/>
                <a:sym typeface="Arial"/>
              </a:defRPr>
            </a:lvl8pPr>
            <a:lvl9pPr marL="114300" marR="0" lvl="8" indent="0" algn="l" rtl="0">
              <a:lnSpc>
                <a:spcPct val="100000"/>
              </a:lnSpc>
              <a:spcBef>
                <a:spcPts val="0"/>
              </a:spcBef>
              <a:buNone/>
              <a:defRPr sz="1600" b="1" i="0" u="none" strike="noStrike" cap="none">
                <a:solidFill>
                  <a:srgbClr val="0D0D0D"/>
                </a:solidFill>
                <a:latin typeface="Arial"/>
                <a:ea typeface="Arial"/>
                <a:cs typeface="Arial"/>
                <a:sym typeface="Arial"/>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9.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2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23.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5.pn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28.png"/><Relationship Id="rId4" Type="http://schemas.openxmlformats.org/officeDocument/2006/relationships/image" Target="../media/image2.png"/><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35.png"/><Relationship Id="rId4" Type="http://schemas.openxmlformats.org/officeDocument/2006/relationships/image" Target="../media/image2.png"/><Relationship Id="rId9"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5.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7.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2"/>
        <p:cNvGrpSpPr/>
        <p:nvPr/>
      </p:nvGrpSpPr>
      <p:grpSpPr>
        <a:xfrm>
          <a:off x="0" y="0"/>
          <a:ext cx="0" cy="0"/>
          <a:chOff x="0" y="0"/>
          <a:chExt cx="0" cy="0"/>
        </a:xfrm>
      </p:grpSpPr>
      <p:grpSp>
        <p:nvGrpSpPr>
          <p:cNvPr id="43" name="Google Shape;43;p1"/>
          <p:cNvGrpSpPr/>
          <p:nvPr/>
        </p:nvGrpSpPr>
        <p:grpSpPr>
          <a:xfrm>
            <a:off x="0" y="0"/>
            <a:ext cx="9144000" cy="6858000"/>
            <a:chOff x="0" y="0"/>
            <a:chExt cx="9144000" cy="6858000"/>
          </a:xfrm>
        </p:grpSpPr>
        <p:pic>
          <p:nvPicPr>
            <p:cNvPr id="44" name="Google Shape;44;p1"/>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45" name="Google Shape;45;p1"/>
            <p:cNvSpPr/>
            <p:nvPr/>
          </p:nvSpPr>
          <p:spPr>
            <a:xfrm>
              <a:off x="3304" y="3810"/>
              <a:ext cx="819785" cy="819150"/>
            </a:xfrm>
            <a:custGeom>
              <a:avLst/>
              <a:gdLst/>
              <a:ahLst/>
              <a:cxnLst/>
              <a:rect l="l" t="t" r="r" b="b"/>
              <a:pathLst>
                <a:path w="819785" h="819150" extrusionOk="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54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1"/>
            <p:cNvSpPr/>
            <p:nvPr/>
          </p:nvSpPr>
          <p:spPr>
            <a:xfrm>
              <a:off x="3304" y="3810"/>
              <a:ext cx="819785" cy="819150"/>
            </a:xfrm>
            <a:custGeom>
              <a:avLst/>
              <a:gdLst/>
              <a:ahLst/>
              <a:cxnLst/>
              <a:rect l="l" t="t" r="r" b="b"/>
              <a:pathLst>
                <a:path w="819785" h="819150" extrusionOk="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noFill/>
            <a:ln w="9525" cap="flat" cmpd="sng">
              <a:solidFill>
                <a:srgbClr val="D2C39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7" name="Google Shape;47;p1"/>
            <p:cNvPicPr preferRelativeResize="0"/>
            <p:nvPr/>
          </p:nvPicPr>
          <p:blipFill rotWithShape="1">
            <a:blip r:embed="rId4">
              <a:alphaModFix/>
            </a:blip>
            <a:srcRect/>
            <a:stretch/>
          </p:blipFill>
          <p:spPr>
            <a:xfrm>
              <a:off x="128015" y="6095"/>
              <a:ext cx="1784604" cy="1784603"/>
            </a:xfrm>
            <a:prstGeom prst="rect">
              <a:avLst/>
            </a:prstGeom>
            <a:noFill/>
            <a:ln>
              <a:noFill/>
            </a:ln>
          </p:spPr>
        </p:pic>
        <p:sp>
          <p:nvSpPr>
            <p:cNvPr id="48" name="Google Shape;48;p1"/>
            <p:cNvSpPr/>
            <p:nvPr/>
          </p:nvSpPr>
          <p:spPr>
            <a:xfrm>
              <a:off x="169163" y="21335"/>
              <a:ext cx="1702435" cy="1702435"/>
            </a:xfrm>
            <a:custGeom>
              <a:avLst/>
              <a:gdLst/>
              <a:ahLst/>
              <a:cxnLst/>
              <a:rect l="l" t="t" r="r" b="b"/>
              <a:pathLst>
                <a:path w="1702435" h="1702435" extrusionOk="0">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noFill/>
            <a:ln w="27425" cap="flat" cmpd="sng">
              <a:solidFill>
                <a:srgbClr val="FFF6D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9" name="Google Shape;49;p1"/>
            <p:cNvPicPr preferRelativeResize="0"/>
            <p:nvPr/>
          </p:nvPicPr>
          <p:blipFill rotWithShape="1">
            <a:blip r:embed="rId5">
              <a:alphaModFix/>
            </a:blip>
            <a:srcRect/>
            <a:stretch/>
          </p:blipFill>
          <p:spPr>
            <a:xfrm>
              <a:off x="172212" y="1045463"/>
              <a:ext cx="1155192" cy="1150619"/>
            </a:xfrm>
            <a:prstGeom prst="rect">
              <a:avLst/>
            </a:prstGeom>
            <a:noFill/>
            <a:ln>
              <a:noFill/>
            </a:ln>
          </p:spPr>
        </p:pic>
        <p:pic>
          <p:nvPicPr>
            <p:cNvPr id="50" name="Google Shape;50;p1"/>
            <p:cNvPicPr preferRelativeResize="0"/>
            <p:nvPr/>
          </p:nvPicPr>
          <p:blipFill rotWithShape="1">
            <a:blip r:embed="rId6">
              <a:alphaModFix/>
            </a:blip>
            <a:srcRect/>
            <a:stretch/>
          </p:blipFill>
          <p:spPr>
            <a:xfrm>
              <a:off x="187319" y="1050633"/>
              <a:ext cx="1116813" cy="1111476"/>
            </a:xfrm>
            <a:prstGeom prst="rect">
              <a:avLst/>
            </a:prstGeom>
            <a:noFill/>
            <a:ln>
              <a:noFill/>
            </a:ln>
          </p:spPr>
        </p:pic>
        <p:sp>
          <p:nvSpPr>
            <p:cNvPr id="51" name="Google Shape;51;p1"/>
            <p:cNvSpPr/>
            <p:nvPr/>
          </p:nvSpPr>
          <p:spPr>
            <a:xfrm>
              <a:off x="187319" y="1050633"/>
              <a:ext cx="1116965" cy="1111885"/>
            </a:xfrm>
            <a:custGeom>
              <a:avLst/>
              <a:gdLst/>
              <a:ahLst/>
              <a:cxnLst/>
              <a:rect l="l" t="t" r="r" b="b"/>
              <a:pathLst>
                <a:path w="1116965" h="1111885" extrusionOk="0">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extrusionOk="0">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noFill/>
            <a:ln w="9525" cap="flat" cmpd="sng">
              <a:solidFill>
                <a:srgbClr val="C6B7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1"/>
            <p:cNvSpPr/>
            <p:nvPr/>
          </p:nvSpPr>
          <p:spPr>
            <a:xfrm>
              <a:off x="1013460" y="0"/>
              <a:ext cx="8130540" cy="6858000"/>
            </a:xfrm>
            <a:custGeom>
              <a:avLst/>
              <a:gdLst/>
              <a:ahLst/>
              <a:cxnLst/>
              <a:rect l="l" t="t" r="r" b="b"/>
              <a:pathLst>
                <a:path w="8130540" h="6858000" extrusionOk="0">
                  <a:moveTo>
                    <a:pt x="8130540" y="0"/>
                  </a:moveTo>
                  <a:lnTo>
                    <a:pt x="0" y="0"/>
                  </a:lnTo>
                  <a:lnTo>
                    <a:pt x="0" y="6858000"/>
                  </a:lnTo>
                  <a:lnTo>
                    <a:pt x="8130540" y="6858000"/>
                  </a:lnTo>
                  <a:lnTo>
                    <a:pt x="813054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3" name="Google Shape;53;p1"/>
            <p:cNvPicPr preferRelativeResize="0"/>
            <p:nvPr/>
          </p:nvPicPr>
          <p:blipFill rotWithShape="1">
            <a:blip r:embed="rId7">
              <a:alphaModFix/>
            </a:blip>
            <a:srcRect/>
            <a:stretch/>
          </p:blipFill>
          <p:spPr>
            <a:xfrm>
              <a:off x="935736" y="0"/>
              <a:ext cx="155447" cy="6857999"/>
            </a:xfrm>
            <a:prstGeom prst="rect">
              <a:avLst/>
            </a:prstGeom>
            <a:noFill/>
            <a:ln>
              <a:noFill/>
            </a:ln>
          </p:spPr>
        </p:pic>
        <p:sp>
          <p:nvSpPr>
            <p:cNvPr id="54" name="Google Shape;54;p1"/>
            <p:cNvSpPr/>
            <p:nvPr/>
          </p:nvSpPr>
          <p:spPr>
            <a:xfrm>
              <a:off x="1014983" y="0"/>
              <a:ext cx="73660" cy="6858000"/>
            </a:xfrm>
            <a:custGeom>
              <a:avLst/>
              <a:gdLst/>
              <a:ahLst/>
              <a:cxnLst/>
              <a:rect l="l" t="t" r="r" b="b"/>
              <a:pathLst>
                <a:path w="73659" h="6858000" extrusionOk="0">
                  <a:moveTo>
                    <a:pt x="73152" y="0"/>
                  </a:moveTo>
                  <a:lnTo>
                    <a:pt x="0" y="0"/>
                  </a:lnTo>
                  <a:lnTo>
                    <a:pt x="0" y="6858000"/>
                  </a:lnTo>
                  <a:lnTo>
                    <a:pt x="73152" y="6858000"/>
                  </a:lnTo>
                  <a:lnTo>
                    <a:pt x="7315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5" name="Google Shape;55;p1"/>
          <p:cNvGrpSpPr/>
          <p:nvPr/>
        </p:nvGrpSpPr>
        <p:grpSpPr>
          <a:xfrm>
            <a:off x="921892" y="1339596"/>
            <a:ext cx="304927" cy="286639"/>
            <a:chOff x="921892" y="1339596"/>
            <a:chExt cx="304927" cy="286639"/>
          </a:xfrm>
        </p:grpSpPr>
        <p:pic>
          <p:nvPicPr>
            <p:cNvPr id="56" name="Google Shape;56;p1"/>
            <p:cNvPicPr preferRelativeResize="0"/>
            <p:nvPr/>
          </p:nvPicPr>
          <p:blipFill rotWithShape="1">
            <a:blip r:embed="rId8">
              <a:alphaModFix/>
            </a:blip>
            <a:srcRect/>
            <a:stretch/>
          </p:blipFill>
          <p:spPr>
            <a:xfrm>
              <a:off x="922781" y="1415034"/>
              <a:ext cx="210312" cy="210312"/>
            </a:xfrm>
            <a:prstGeom prst="rect">
              <a:avLst/>
            </a:prstGeom>
            <a:noFill/>
            <a:ln>
              <a:noFill/>
            </a:ln>
          </p:spPr>
        </p:pic>
        <p:pic>
          <p:nvPicPr>
            <p:cNvPr id="57" name="Google Shape;57;p1"/>
            <p:cNvPicPr preferRelativeResize="0"/>
            <p:nvPr/>
          </p:nvPicPr>
          <p:blipFill rotWithShape="1">
            <a:blip r:embed="rId9">
              <a:alphaModFix/>
            </a:blip>
            <a:srcRect/>
            <a:stretch/>
          </p:blipFill>
          <p:spPr>
            <a:xfrm>
              <a:off x="921892" y="1339596"/>
              <a:ext cx="304927" cy="286639"/>
            </a:xfrm>
            <a:prstGeom prst="rect">
              <a:avLst/>
            </a:prstGeom>
            <a:noFill/>
            <a:ln>
              <a:noFill/>
            </a:ln>
          </p:spPr>
        </p:pic>
      </p:grpSp>
      <p:sp>
        <p:nvSpPr>
          <p:cNvPr id="58" name="Google Shape;58;p1"/>
          <p:cNvSpPr txBox="1">
            <a:spLocks noGrp="1"/>
          </p:cNvSpPr>
          <p:nvPr>
            <p:ph type="title"/>
          </p:nvPr>
        </p:nvSpPr>
        <p:spPr>
          <a:xfrm>
            <a:off x="1326250" y="692900"/>
            <a:ext cx="7817700" cy="751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Secure Hash Algorithm-512</a:t>
            </a:r>
            <a:endParaRPr/>
          </a:p>
        </p:txBody>
      </p:sp>
      <p:sp>
        <p:nvSpPr>
          <p:cNvPr id="59" name="Google Shape;59;p1"/>
          <p:cNvSpPr txBox="1"/>
          <p:nvPr/>
        </p:nvSpPr>
        <p:spPr>
          <a:xfrm>
            <a:off x="3615690" y="1424685"/>
            <a:ext cx="2903220" cy="7569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4800">
                <a:solidFill>
                  <a:schemeClr val="dk1"/>
                </a:solidFill>
                <a:latin typeface="Arial"/>
                <a:ea typeface="Arial"/>
                <a:cs typeface="Arial"/>
                <a:sym typeface="Arial"/>
              </a:rPr>
              <a:t>(SHA-512)</a:t>
            </a:r>
            <a:endParaRPr sz="4800">
              <a:solidFill>
                <a:schemeClr val="dk1"/>
              </a:solidFill>
              <a:latin typeface="Arial"/>
              <a:ea typeface="Arial"/>
              <a:cs typeface="Arial"/>
              <a:sym typeface="Arial"/>
            </a:endParaRPr>
          </a:p>
        </p:txBody>
      </p:sp>
      <p:sp>
        <p:nvSpPr>
          <p:cNvPr id="60" name="Google Shape;60;p1"/>
          <p:cNvSpPr/>
          <p:nvPr/>
        </p:nvSpPr>
        <p:spPr>
          <a:xfrm>
            <a:off x="8382761" y="6249161"/>
            <a:ext cx="594360" cy="457200"/>
          </a:xfrm>
          <a:custGeom>
            <a:avLst/>
            <a:gdLst/>
            <a:ahLst/>
            <a:cxnLst/>
            <a:rect l="l" t="t" r="r" b="b"/>
            <a:pathLst>
              <a:path w="594359" h="457200" extrusionOk="0">
                <a:moveTo>
                  <a:pt x="0" y="457200"/>
                </a:moveTo>
                <a:lnTo>
                  <a:pt x="594359" y="457200"/>
                </a:lnTo>
                <a:lnTo>
                  <a:pt x="594359" y="0"/>
                </a:lnTo>
                <a:lnTo>
                  <a:pt x="0" y="0"/>
                </a:lnTo>
                <a:lnTo>
                  <a:pt x="0" y="457200"/>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1"/>
          <p:cNvSpPr txBox="1"/>
          <p:nvPr/>
        </p:nvSpPr>
        <p:spPr>
          <a:xfrm>
            <a:off x="8759443" y="6401511"/>
            <a:ext cx="118110"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a:solidFill>
                  <a:srgbClr val="0D0D0D"/>
                </a:solidFill>
                <a:latin typeface="Arial"/>
                <a:ea typeface="Arial"/>
                <a:cs typeface="Arial"/>
                <a:sym typeface="Arial"/>
              </a:rPr>
              <a:t>1</a:t>
            </a:r>
            <a:endParaRPr sz="1600">
              <a:solidFill>
                <a:schemeClr val="dk1"/>
              </a:solidFill>
              <a:latin typeface="Arial"/>
              <a:ea typeface="Arial"/>
              <a:cs typeface="Arial"/>
              <a:sym typeface="Arial"/>
            </a:endParaRPr>
          </a:p>
        </p:txBody>
      </p:sp>
      <p:sp>
        <p:nvSpPr>
          <p:cNvPr id="62" name="Google Shape;62;p1"/>
          <p:cNvSpPr/>
          <p:nvPr/>
        </p:nvSpPr>
        <p:spPr>
          <a:xfrm>
            <a:off x="1143761" y="6553961"/>
            <a:ext cx="2133600" cy="304800"/>
          </a:xfrm>
          <a:custGeom>
            <a:avLst/>
            <a:gdLst/>
            <a:ahLst/>
            <a:cxnLst/>
            <a:rect l="l" t="t" r="r" b="b"/>
            <a:pathLst>
              <a:path w="2133600" h="304800" extrusionOk="0">
                <a:moveTo>
                  <a:pt x="0" y="304800"/>
                </a:moveTo>
                <a:lnTo>
                  <a:pt x="2133600" y="304800"/>
                </a:lnTo>
                <a:lnTo>
                  <a:pt x="2133600" y="0"/>
                </a:lnTo>
                <a:lnTo>
                  <a:pt x="0" y="0"/>
                </a:lnTo>
                <a:lnTo>
                  <a:pt x="0" y="304800"/>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30"/>
        <p:cNvGrpSpPr/>
        <p:nvPr/>
      </p:nvGrpSpPr>
      <p:grpSpPr>
        <a:xfrm>
          <a:off x="0" y="0"/>
          <a:ext cx="0" cy="0"/>
          <a:chOff x="0" y="0"/>
          <a:chExt cx="0" cy="0"/>
        </a:xfrm>
      </p:grpSpPr>
      <p:grpSp>
        <p:nvGrpSpPr>
          <p:cNvPr id="231" name="Google Shape;231;p10"/>
          <p:cNvGrpSpPr/>
          <p:nvPr/>
        </p:nvGrpSpPr>
        <p:grpSpPr>
          <a:xfrm>
            <a:off x="0" y="0"/>
            <a:ext cx="9144000" cy="6858000"/>
            <a:chOff x="0" y="0"/>
            <a:chExt cx="9144000" cy="6858000"/>
          </a:xfrm>
        </p:grpSpPr>
        <p:pic>
          <p:nvPicPr>
            <p:cNvPr id="232" name="Google Shape;232;p10"/>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233" name="Google Shape;233;p10"/>
            <p:cNvSpPr/>
            <p:nvPr/>
          </p:nvSpPr>
          <p:spPr>
            <a:xfrm>
              <a:off x="3304" y="3810"/>
              <a:ext cx="819785" cy="819150"/>
            </a:xfrm>
            <a:custGeom>
              <a:avLst/>
              <a:gdLst/>
              <a:ahLst/>
              <a:cxnLst/>
              <a:rect l="l" t="t" r="r" b="b"/>
              <a:pathLst>
                <a:path w="819785" h="819150" extrusionOk="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54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Google Shape;234;p10"/>
            <p:cNvSpPr/>
            <p:nvPr/>
          </p:nvSpPr>
          <p:spPr>
            <a:xfrm>
              <a:off x="3304" y="3810"/>
              <a:ext cx="819785" cy="819150"/>
            </a:xfrm>
            <a:custGeom>
              <a:avLst/>
              <a:gdLst/>
              <a:ahLst/>
              <a:cxnLst/>
              <a:rect l="l" t="t" r="r" b="b"/>
              <a:pathLst>
                <a:path w="819785" h="819150" extrusionOk="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noFill/>
            <a:ln w="9525" cap="flat" cmpd="sng">
              <a:solidFill>
                <a:srgbClr val="D2C39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35" name="Google Shape;235;p10"/>
            <p:cNvPicPr preferRelativeResize="0"/>
            <p:nvPr/>
          </p:nvPicPr>
          <p:blipFill rotWithShape="1">
            <a:blip r:embed="rId4">
              <a:alphaModFix/>
            </a:blip>
            <a:srcRect/>
            <a:stretch/>
          </p:blipFill>
          <p:spPr>
            <a:xfrm>
              <a:off x="128015" y="6095"/>
              <a:ext cx="1784604" cy="1784603"/>
            </a:xfrm>
            <a:prstGeom prst="rect">
              <a:avLst/>
            </a:prstGeom>
            <a:noFill/>
            <a:ln>
              <a:noFill/>
            </a:ln>
          </p:spPr>
        </p:pic>
        <p:sp>
          <p:nvSpPr>
            <p:cNvPr id="236" name="Google Shape;236;p10"/>
            <p:cNvSpPr/>
            <p:nvPr/>
          </p:nvSpPr>
          <p:spPr>
            <a:xfrm>
              <a:off x="169163" y="21335"/>
              <a:ext cx="1702435" cy="1702435"/>
            </a:xfrm>
            <a:custGeom>
              <a:avLst/>
              <a:gdLst/>
              <a:ahLst/>
              <a:cxnLst/>
              <a:rect l="l" t="t" r="r" b="b"/>
              <a:pathLst>
                <a:path w="1702435" h="1702435" extrusionOk="0">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noFill/>
            <a:ln w="27425" cap="flat" cmpd="sng">
              <a:solidFill>
                <a:srgbClr val="FFF6D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37" name="Google Shape;237;p10"/>
            <p:cNvPicPr preferRelativeResize="0"/>
            <p:nvPr/>
          </p:nvPicPr>
          <p:blipFill rotWithShape="1">
            <a:blip r:embed="rId5">
              <a:alphaModFix/>
            </a:blip>
            <a:srcRect/>
            <a:stretch/>
          </p:blipFill>
          <p:spPr>
            <a:xfrm>
              <a:off x="172212" y="1045463"/>
              <a:ext cx="1155192" cy="1150619"/>
            </a:xfrm>
            <a:prstGeom prst="rect">
              <a:avLst/>
            </a:prstGeom>
            <a:noFill/>
            <a:ln>
              <a:noFill/>
            </a:ln>
          </p:spPr>
        </p:pic>
        <p:pic>
          <p:nvPicPr>
            <p:cNvPr id="238" name="Google Shape;238;p10"/>
            <p:cNvPicPr preferRelativeResize="0"/>
            <p:nvPr/>
          </p:nvPicPr>
          <p:blipFill rotWithShape="1">
            <a:blip r:embed="rId6">
              <a:alphaModFix/>
            </a:blip>
            <a:srcRect/>
            <a:stretch/>
          </p:blipFill>
          <p:spPr>
            <a:xfrm>
              <a:off x="187319" y="1050633"/>
              <a:ext cx="1116813" cy="1111476"/>
            </a:xfrm>
            <a:prstGeom prst="rect">
              <a:avLst/>
            </a:prstGeom>
            <a:noFill/>
            <a:ln>
              <a:noFill/>
            </a:ln>
          </p:spPr>
        </p:pic>
        <p:sp>
          <p:nvSpPr>
            <p:cNvPr id="239" name="Google Shape;239;p10"/>
            <p:cNvSpPr/>
            <p:nvPr/>
          </p:nvSpPr>
          <p:spPr>
            <a:xfrm>
              <a:off x="187319" y="1050633"/>
              <a:ext cx="1116965" cy="1111885"/>
            </a:xfrm>
            <a:custGeom>
              <a:avLst/>
              <a:gdLst/>
              <a:ahLst/>
              <a:cxnLst/>
              <a:rect l="l" t="t" r="r" b="b"/>
              <a:pathLst>
                <a:path w="1116965" h="1111885" extrusionOk="0">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extrusionOk="0">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noFill/>
            <a:ln w="9525" cap="flat" cmpd="sng">
              <a:solidFill>
                <a:srgbClr val="C6B7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0" name="Google Shape;240;p10"/>
            <p:cNvSpPr/>
            <p:nvPr/>
          </p:nvSpPr>
          <p:spPr>
            <a:xfrm>
              <a:off x="1013460" y="0"/>
              <a:ext cx="8130540" cy="6858000"/>
            </a:xfrm>
            <a:custGeom>
              <a:avLst/>
              <a:gdLst/>
              <a:ahLst/>
              <a:cxnLst/>
              <a:rect l="l" t="t" r="r" b="b"/>
              <a:pathLst>
                <a:path w="8130540" h="6858000" extrusionOk="0">
                  <a:moveTo>
                    <a:pt x="8130540" y="0"/>
                  </a:moveTo>
                  <a:lnTo>
                    <a:pt x="0" y="0"/>
                  </a:lnTo>
                  <a:lnTo>
                    <a:pt x="0" y="6858000"/>
                  </a:lnTo>
                  <a:lnTo>
                    <a:pt x="8130540" y="6858000"/>
                  </a:lnTo>
                  <a:lnTo>
                    <a:pt x="813054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41" name="Google Shape;241;p10"/>
            <p:cNvPicPr preferRelativeResize="0"/>
            <p:nvPr/>
          </p:nvPicPr>
          <p:blipFill rotWithShape="1">
            <a:blip r:embed="rId7">
              <a:alphaModFix/>
            </a:blip>
            <a:srcRect/>
            <a:stretch/>
          </p:blipFill>
          <p:spPr>
            <a:xfrm>
              <a:off x="935736" y="0"/>
              <a:ext cx="155447" cy="6857999"/>
            </a:xfrm>
            <a:prstGeom prst="rect">
              <a:avLst/>
            </a:prstGeom>
            <a:noFill/>
            <a:ln>
              <a:noFill/>
            </a:ln>
          </p:spPr>
        </p:pic>
        <p:sp>
          <p:nvSpPr>
            <p:cNvPr id="242" name="Google Shape;242;p10"/>
            <p:cNvSpPr/>
            <p:nvPr/>
          </p:nvSpPr>
          <p:spPr>
            <a:xfrm>
              <a:off x="1014983" y="0"/>
              <a:ext cx="73660" cy="6858000"/>
            </a:xfrm>
            <a:custGeom>
              <a:avLst/>
              <a:gdLst/>
              <a:ahLst/>
              <a:cxnLst/>
              <a:rect l="l" t="t" r="r" b="b"/>
              <a:pathLst>
                <a:path w="73659" h="6858000" extrusionOk="0">
                  <a:moveTo>
                    <a:pt x="73152" y="0"/>
                  </a:moveTo>
                  <a:lnTo>
                    <a:pt x="0" y="0"/>
                  </a:lnTo>
                  <a:lnTo>
                    <a:pt x="0" y="6858000"/>
                  </a:lnTo>
                  <a:lnTo>
                    <a:pt x="73152" y="6858000"/>
                  </a:lnTo>
                  <a:lnTo>
                    <a:pt x="7315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3" name="Google Shape;243;p10"/>
          <p:cNvSpPr txBox="1"/>
          <p:nvPr/>
        </p:nvSpPr>
        <p:spPr>
          <a:xfrm>
            <a:off x="2184907" y="6424066"/>
            <a:ext cx="57537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601617"/>
                </a:solidFill>
                <a:latin typeface="Arial"/>
                <a:ea typeface="Arial"/>
                <a:cs typeface="Arial"/>
                <a:sym typeface="Arial"/>
              </a:rPr>
              <a:t>Figure: Compression Function in SHA-512</a:t>
            </a:r>
            <a:endParaRPr sz="2400">
              <a:solidFill>
                <a:schemeClr val="dk1"/>
              </a:solidFill>
              <a:latin typeface="Arial"/>
              <a:ea typeface="Arial"/>
              <a:cs typeface="Arial"/>
              <a:sym typeface="Arial"/>
            </a:endParaRPr>
          </a:p>
        </p:txBody>
      </p:sp>
      <p:sp>
        <p:nvSpPr>
          <p:cNvPr id="244" name="Google Shape;244;p10"/>
          <p:cNvSpPr txBox="1"/>
          <p:nvPr/>
        </p:nvSpPr>
        <p:spPr>
          <a:xfrm>
            <a:off x="8736838" y="6477711"/>
            <a:ext cx="211454"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a:solidFill>
                  <a:srgbClr val="0D0D0D"/>
                </a:solidFill>
                <a:latin typeface="Arial"/>
                <a:ea typeface="Arial"/>
                <a:cs typeface="Arial"/>
                <a:sym typeface="Arial"/>
              </a:rPr>
              <a:t>10</a:t>
            </a:r>
            <a:endParaRPr sz="1600">
              <a:solidFill>
                <a:schemeClr val="dk1"/>
              </a:solidFill>
              <a:latin typeface="Arial"/>
              <a:ea typeface="Arial"/>
              <a:cs typeface="Arial"/>
              <a:sym typeface="Arial"/>
            </a:endParaRPr>
          </a:p>
        </p:txBody>
      </p:sp>
      <p:pic>
        <p:nvPicPr>
          <p:cNvPr id="245" name="Google Shape;245;p10"/>
          <p:cNvPicPr preferRelativeResize="0"/>
          <p:nvPr/>
        </p:nvPicPr>
        <p:blipFill rotWithShape="1">
          <a:blip r:embed="rId8">
            <a:alphaModFix/>
          </a:blip>
          <a:srcRect/>
          <a:stretch/>
        </p:blipFill>
        <p:spPr>
          <a:xfrm>
            <a:off x="1371600" y="685800"/>
            <a:ext cx="7239000" cy="5715000"/>
          </a:xfrm>
          <a:prstGeom prst="rect">
            <a:avLst/>
          </a:prstGeom>
          <a:noFill/>
          <a:ln>
            <a:noFill/>
          </a:ln>
        </p:spPr>
      </p:pic>
      <p:sp>
        <p:nvSpPr>
          <p:cNvPr id="246" name="Google Shape;246;p10"/>
          <p:cNvSpPr txBox="1">
            <a:spLocks noGrp="1"/>
          </p:cNvSpPr>
          <p:nvPr>
            <p:ph type="title"/>
          </p:nvPr>
        </p:nvSpPr>
        <p:spPr>
          <a:xfrm>
            <a:off x="2141347" y="36957"/>
            <a:ext cx="5848985" cy="5137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a:solidFill>
                  <a:srgbClr val="4A2103"/>
                </a:solidFill>
              </a:rPr>
              <a:t>SHA-512 Compression Function</a:t>
            </a:r>
            <a:endParaRPr sz="32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grpSp>
        <p:nvGrpSpPr>
          <p:cNvPr id="251" name="Google Shape;251;p11"/>
          <p:cNvGrpSpPr/>
          <p:nvPr/>
        </p:nvGrpSpPr>
        <p:grpSpPr>
          <a:xfrm>
            <a:off x="0" y="0"/>
            <a:ext cx="9144000" cy="6858000"/>
            <a:chOff x="0" y="0"/>
            <a:chExt cx="9144000" cy="6858000"/>
          </a:xfrm>
        </p:grpSpPr>
        <p:pic>
          <p:nvPicPr>
            <p:cNvPr id="252" name="Google Shape;252;p11"/>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253" name="Google Shape;253;p11"/>
            <p:cNvSpPr/>
            <p:nvPr/>
          </p:nvSpPr>
          <p:spPr>
            <a:xfrm>
              <a:off x="3304" y="3810"/>
              <a:ext cx="819785" cy="819150"/>
            </a:xfrm>
            <a:custGeom>
              <a:avLst/>
              <a:gdLst/>
              <a:ahLst/>
              <a:cxnLst/>
              <a:rect l="l" t="t" r="r" b="b"/>
              <a:pathLst>
                <a:path w="819785" h="819150" extrusionOk="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54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4" name="Google Shape;254;p11"/>
            <p:cNvSpPr/>
            <p:nvPr/>
          </p:nvSpPr>
          <p:spPr>
            <a:xfrm>
              <a:off x="3304" y="3810"/>
              <a:ext cx="819785" cy="819150"/>
            </a:xfrm>
            <a:custGeom>
              <a:avLst/>
              <a:gdLst/>
              <a:ahLst/>
              <a:cxnLst/>
              <a:rect l="l" t="t" r="r" b="b"/>
              <a:pathLst>
                <a:path w="819785" h="819150" extrusionOk="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noFill/>
            <a:ln w="9525" cap="flat" cmpd="sng">
              <a:solidFill>
                <a:srgbClr val="D2C39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55" name="Google Shape;255;p11"/>
            <p:cNvPicPr preferRelativeResize="0"/>
            <p:nvPr/>
          </p:nvPicPr>
          <p:blipFill rotWithShape="1">
            <a:blip r:embed="rId4">
              <a:alphaModFix/>
            </a:blip>
            <a:srcRect/>
            <a:stretch/>
          </p:blipFill>
          <p:spPr>
            <a:xfrm>
              <a:off x="128015" y="6095"/>
              <a:ext cx="1784604" cy="1784603"/>
            </a:xfrm>
            <a:prstGeom prst="rect">
              <a:avLst/>
            </a:prstGeom>
            <a:noFill/>
            <a:ln>
              <a:noFill/>
            </a:ln>
          </p:spPr>
        </p:pic>
        <p:sp>
          <p:nvSpPr>
            <p:cNvPr id="256" name="Google Shape;256;p11"/>
            <p:cNvSpPr/>
            <p:nvPr/>
          </p:nvSpPr>
          <p:spPr>
            <a:xfrm>
              <a:off x="169163" y="21335"/>
              <a:ext cx="1702435" cy="1702435"/>
            </a:xfrm>
            <a:custGeom>
              <a:avLst/>
              <a:gdLst/>
              <a:ahLst/>
              <a:cxnLst/>
              <a:rect l="l" t="t" r="r" b="b"/>
              <a:pathLst>
                <a:path w="1702435" h="1702435" extrusionOk="0">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noFill/>
            <a:ln w="27425" cap="flat" cmpd="sng">
              <a:solidFill>
                <a:srgbClr val="FFF6D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57" name="Google Shape;257;p11"/>
            <p:cNvPicPr preferRelativeResize="0"/>
            <p:nvPr/>
          </p:nvPicPr>
          <p:blipFill rotWithShape="1">
            <a:blip r:embed="rId5">
              <a:alphaModFix/>
            </a:blip>
            <a:srcRect/>
            <a:stretch/>
          </p:blipFill>
          <p:spPr>
            <a:xfrm>
              <a:off x="172212" y="1045463"/>
              <a:ext cx="1155192" cy="1150619"/>
            </a:xfrm>
            <a:prstGeom prst="rect">
              <a:avLst/>
            </a:prstGeom>
            <a:noFill/>
            <a:ln>
              <a:noFill/>
            </a:ln>
          </p:spPr>
        </p:pic>
        <p:pic>
          <p:nvPicPr>
            <p:cNvPr id="258" name="Google Shape;258;p11"/>
            <p:cNvPicPr preferRelativeResize="0"/>
            <p:nvPr/>
          </p:nvPicPr>
          <p:blipFill rotWithShape="1">
            <a:blip r:embed="rId6">
              <a:alphaModFix/>
            </a:blip>
            <a:srcRect/>
            <a:stretch/>
          </p:blipFill>
          <p:spPr>
            <a:xfrm>
              <a:off x="187319" y="1050633"/>
              <a:ext cx="1116813" cy="1111476"/>
            </a:xfrm>
            <a:prstGeom prst="rect">
              <a:avLst/>
            </a:prstGeom>
            <a:noFill/>
            <a:ln>
              <a:noFill/>
            </a:ln>
          </p:spPr>
        </p:pic>
        <p:sp>
          <p:nvSpPr>
            <p:cNvPr id="259" name="Google Shape;259;p11"/>
            <p:cNvSpPr/>
            <p:nvPr/>
          </p:nvSpPr>
          <p:spPr>
            <a:xfrm>
              <a:off x="187319" y="1050633"/>
              <a:ext cx="1116965" cy="1111885"/>
            </a:xfrm>
            <a:custGeom>
              <a:avLst/>
              <a:gdLst/>
              <a:ahLst/>
              <a:cxnLst/>
              <a:rect l="l" t="t" r="r" b="b"/>
              <a:pathLst>
                <a:path w="1116965" h="1111885" extrusionOk="0">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extrusionOk="0">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noFill/>
            <a:ln w="9525" cap="flat" cmpd="sng">
              <a:solidFill>
                <a:srgbClr val="C6B7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Google Shape;260;p11"/>
            <p:cNvSpPr/>
            <p:nvPr/>
          </p:nvSpPr>
          <p:spPr>
            <a:xfrm>
              <a:off x="1013460" y="0"/>
              <a:ext cx="8130540" cy="6858000"/>
            </a:xfrm>
            <a:custGeom>
              <a:avLst/>
              <a:gdLst/>
              <a:ahLst/>
              <a:cxnLst/>
              <a:rect l="l" t="t" r="r" b="b"/>
              <a:pathLst>
                <a:path w="8130540" h="6858000" extrusionOk="0">
                  <a:moveTo>
                    <a:pt x="8130540" y="0"/>
                  </a:moveTo>
                  <a:lnTo>
                    <a:pt x="0" y="0"/>
                  </a:lnTo>
                  <a:lnTo>
                    <a:pt x="0" y="6858000"/>
                  </a:lnTo>
                  <a:lnTo>
                    <a:pt x="8130540" y="6858000"/>
                  </a:lnTo>
                  <a:lnTo>
                    <a:pt x="813054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61" name="Google Shape;261;p11"/>
            <p:cNvPicPr preferRelativeResize="0"/>
            <p:nvPr/>
          </p:nvPicPr>
          <p:blipFill rotWithShape="1">
            <a:blip r:embed="rId7">
              <a:alphaModFix/>
            </a:blip>
            <a:srcRect/>
            <a:stretch/>
          </p:blipFill>
          <p:spPr>
            <a:xfrm>
              <a:off x="935736" y="0"/>
              <a:ext cx="155447" cy="6857999"/>
            </a:xfrm>
            <a:prstGeom prst="rect">
              <a:avLst/>
            </a:prstGeom>
            <a:noFill/>
            <a:ln>
              <a:noFill/>
            </a:ln>
          </p:spPr>
        </p:pic>
        <p:sp>
          <p:nvSpPr>
            <p:cNvPr id="262" name="Google Shape;262;p11"/>
            <p:cNvSpPr/>
            <p:nvPr/>
          </p:nvSpPr>
          <p:spPr>
            <a:xfrm>
              <a:off x="1014983" y="0"/>
              <a:ext cx="73660" cy="6858000"/>
            </a:xfrm>
            <a:custGeom>
              <a:avLst/>
              <a:gdLst/>
              <a:ahLst/>
              <a:cxnLst/>
              <a:rect l="l" t="t" r="r" b="b"/>
              <a:pathLst>
                <a:path w="73659" h="6858000" extrusionOk="0">
                  <a:moveTo>
                    <a:pt x="73152" y="0"/>
                  </a:moveTo>
                  <a:lnTo>
                    <a:pt x="0" y="0"/>
                  </a:lnTo>
                  <a:lnTo>
                    <a:pt x="0" y="6858000"/>
                  </a:lnTo>
                  <a:lnTo>
                    <a:pt x="73152" y="6858000"/>
                  </a:lnTo>
                  <a:lnTo>
                    <a:pt x="7315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3" name="Google Shape;263;p11"/>
          <p:cNvSpPr txBox="1"/>
          <p:nvPr/>
        </p:nvSpPr>
        <p:spPr>
          <a:xfrm>
            <a:off x="1810892" y="6113170"/>
            <a:ext cx="651446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4A2103"/>
                </a:solidFill>
                <a:latin typeface="Arial"/>
                <a:ea typeface="Arial"/>
                <a:cs typeface="Arial"/>
                <a:sym typeface="Arial"/>
              </a:rPr>
              <a:t>Figure: List of round constants used in SHA-512</a:t>
            </a:r>
            <a:endParaRPr sz="2400">
              <a:solidFill>
                <a:schemeClr val="dk1"/>
              </a:solidFill>
              <a:latin typeface="Arial"/>
              <a:ea typeface="Arial"/>
              <a:cs typeface="Arial"/>
              <a:sym typeface="Arial"/>
            </a:endParaRPr>
          </a:p>
        </p:txBody>
      </p:sp>
      <p:grpSp>
        <p:nvGrpSpPr>
          <p:cNvPr id="264" name="Google Shape;264;p11"/>
          <p:cNvGrpSpPr/>
          <p:nvPr/>
        </p:nvGrpSpPr>
        <p:grpSpPr>
          <a:xfrm>
            <a:off x="8687561" y="6444233"/>
            <a:ext cx="428625" cy="414655"/>
            <a:chOff x="8687561" y="6444233"/>
            <a:chExt cx="428625" cy="414655"/>
          </a:xfrm>
        </p:grpSpPr>
        <p:sp>
          <p:nvSpPr>
            <p:cNvPr id="265" name="Google Shape;265;p11"/>
            <p:cNvSpPr/>
            <p:nvPr/>
          </p:nvSpPr>
          <p:spPr>
            <a:xfrm>
              <a:off x="8687561" y="6444233"/>
              <a:ext cx="428625" cy="414655"/>
            </a:xfrm>
            <a:custGeom>
              <a:avLst/>
              <a:gdLst/>
              <a:ahLst/>
              <a:cxnLst/>
              <a:rect l="l" t="t" r="r" b="b"/>
              <a:pathLst>
                <a:path w="428625" h="414654" extrusionOk="0">
                  <a:moveTo>
                    <a:pt x="428244" y="0"/>
                  </a:moveTo>
                  <a:lnTo>
                    <a:pt x="0" y="0"/>
                  </a:lnTo>
                  <a:lnTo>
                    <a:pt x="0" y="414527"/>
                  </a:lnTo>
                  <a:lnTo>
                    <a:pt x="428244" y="414527"/>
                  </a:lnTo>
                  <a:lnTo>
                    <a:pt x="42824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 name="Google Shape;266;p11"/>
            <p:cNvSpPr/>
            <p:nvPr/>
          </p:nvSpPr>
          <p:spPr>
            <a:xfrm>
              <a:off x="8687561" y="6444233"/>
              <a:ext cx="428625" cy="414655"/>
            </a:xfrm>
            <a:custGeom>
              <a:avLst/>
              <a:gdLst/>
              <a:ahLst/>
              <a:cxnLst/>
              <a:rect l="l" t="t" r="r" b="b"/>
              <a:pathLst>
                <a:path w="428625" h="414654" extrusionOk="0">
                  <a:moveTo>
                    <a:pt x="0" y="414527"/>
                  </a:moveTo>
                  <a:lnTo>
                    <a:pt x="428244" y="414527"/>
                  </a:lnTo>
                  <a:lnTo>
                    <a:pt x="428244" y="0"/>
                  </a:lnTo>
                  <a:lnTo>
                    <a:pt x="0" y="0"/>
                  </a:lnTo>
                  <a:lnTo>
                    <a:pt x="0" y="414527"/>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7" name="Google Shape;267;p11"/>
          <p:cNvSpPr txBox="1"/>
          <p:nvPr/>
        </p:nvSpPr>
        <p:spPr>
          <a:xfrm>
            <a:off x="8800592" y="6553606"/>
            <a:ext cx="193040"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a:solidFill>
                  <a:srgbClr val="0D0D0D"/>
                </a:solidFill>
                <a:latin typeface="Arial"/>
                <a:ea typeface="Arial"/>
                <a:cs typeface="Arial"/>
                <a:sym typeface="Arial"/>
              </a:rPr>
              <a:t>11</a:t>
            </a:r>
            <a:endParaRPr sz="1600">
              <a:solidFill>
                <a:schemeClr val="dk1"/>
              </a:solidFill>
              <a:latin typeface="Arial"/>
              <a:ea typeface="Arial"/>
              <a:cs typeface="Arial"/>
              <a:sym typeface="Arial"/>
            </a:endParaRPr>
          </a:p>
        </p:txBody>
      </p:sp>
      <p:sp>
        <p:nvSpPr>
          <p:cNvPr id="268" name="Google Shape;268;p11"/>
          <p:cNvSpPr txBox="1">
            <a:spLocks noGrp="1"/>
          </p:cNvSpPr>
          <p:nvPr>
            <p:ph type="title"/>
          </p:nvPr>
        </p:nvSpPr>
        <p:spPr>
          <a:xfrm>
            <a:off x="1913001" y="172923"/>
            <a:ext cx="6172835" cy="57467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a:t>SHA-512 Round constants (K)</a:t>
            </a:r>
            <a:endParaRPr sz="3600"/>
          </a:p>
        </p:txBody>
      </p:sp>
      <p:grpSp>
        <p:nvGrpSpPr>
          <p:cNvPr id="269" name="Google Shape;269;p11"/>
          <p:cNvGrpSpPr/>
          <p:nvPr/>
        </p:nvGrpSpPr>
        <p:grpSpPr>
          <a:xfrm>
            <a:off x="1060703" y="990600"/>
            <a:ext cx="7844654" cy="4943812"/>
            <a:chOff x="1060703" y="990600"/>
            <a:chExt cx="7844654" cy="4943812"/>
          </a:xfrm>
        </p:grpSpPr>
        <p:pic>
          <p:nvPicPr>
            <p:cNvPr id="270" name="Google Shape;270;p11"/>
            <p:cNvPicPr preferRelativeResize="0"/>
            <p:nvPr/>
          </p:nvPicPr>
          <p:blipFill rotWithShape="1">
            <a:blip r:embed="rId8">
              <a:alphaModFix/>
            </a:blip>
            <a:srcRect/>
            <a:stretch/>
          </p:blipFill>
          <p:spPr>
            <a:xfrm>
              <a:off x="1060703" y="990720"/>
              <a:ext cx="7844654" cy="4943692"/>
            </a:xfrm>
            <a:prstGeom prst="rect">
              <a:avLst/>
            </a:prstGeom>
            <a:noFill/>
            <a:ln>
              <a:noFill/>
            </a:ln>
          </p:spPr>
        </p:pic>
        <p:sp>
          <p:nvSpPr>
            <p:cNvPr id="271" name="Google Shape;271;p11"/>
            <p:cNvSpPr/>
            <p:nvPr/>
          </p:nvSpPr>
          <p:spPr>
            <a:xfrm>
              <a:off x="1060704" y="990600"/>
              <a:ext cx="5568950" cy="368935"/>
            </a:xfrm>
            <a:custGeom>
              <a:avLst/>
              <a:gdLst/>
              <a:ahLst/>
              <a:cxnLst/>
              <a:rect l="l" t="t" r="r" b="b"/>
              <a:pathLst>
                <a:path w="5568950" h="368934" extrusionOk="0">
                  <a:moveTo>
                    <a:pt x="5568696" y="0"/>
                  </a:moveTo>
                  <a:lnTo>
                    <a:pt x="0" y="0"/>
                  </a:lnTo>
                  <a:lnTo>
                    <a:pt x="0" y="368808"/>
                  </a:lnTo>
                  <a:lnTo>
                    <a:pt x="5568696" y="368808"/>
                  </a:lnTo>
                  <a:lnTo>
                    <a:pt x="556869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75"/>
        <p:cNvGrpSpPr/>
        <p:nvPr/>
      </p:nvGrpSpPr>
      <p:grpSpPr>
        <a:xfrm>
          <a:off x="0" y="0"/>
          <a:ext cx="0" cy="0"/>
          <a:chOff x="0" y="0"/>
          <a:chExt cx="0" cy="0"/>
        </a:xfrm>
      </p:grpSpPr>
      <p:grpSp>
        <p:nvGrpSpPr>
          <p:cNvPr id="276" name="Google Shape;276;p12"/>
          <p:cNvGrpSpPr/>
          <p:nvPr/>
        </p:nvGrpSpPr>
        <p:grpSpPr>
          <a:xfrm>
            <a:off x="0" y="0"/>
            <a:ext cx="9144000" cy="6858000"/>
            <a:chOff x="0" y="0"/>
            <a:chExt cx="9144000" cy="6858000"/>
          </a:xfrm>
        </p:grpSpPr>
        <p:pic>
          <p:nvPicPr>
            <p:cNvPr id="277" name="Google Shape;277;p12"/>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278" name="Google Shape;278;p12"/>
            <p:cNvSpPr/>
            <p:nvPr/>
          </p:nvSpPr>
          <p:spPr>
            <a:xfrm>
              <a:off x="3304" y="3810"/>
              <a:ext cx="819785" cy="819150"/>
            </a:xfrm>
            <a:custGeom>
              <a:avLst/>
              <a:gdLst/>
              <a:ahLst/>
              <a:cxnLst/>
              <a:rect l="l" t="t" r="r" b="b"/>
              <a:pathLst>
                <a:path w="819785" h="819150" extrusionOk="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54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 name="Google Shape;279;p12"/>
            <p:cNvSpPr/>
            <p:nvPr/>
          </p:nvSpPr>
          <p:spPr>
            <a:xfrm>
              <a:off x="3304" y="3810"/>
              <a:ext cx="819785" cy="819150"/>
            </a:xfrm>
            <a:custGeom>
              <a:avLst/>
              <a:gdLst/>
              <a:ahLst/>
              <a:cxnLst/>
              <a:rect l="l" t="t" r="r" b="b"/>
              <a:pathLst>
                <a:path w="819785" h="819150" extrusionOk="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noFill/>
            <a:ln w="9525" cap="flat" cmpd="sng">
              <a:solidFill>
                <a:srgbClr val="D2C39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80" name="Google Shape;280;p12"/>
            <p:cNvPicPr preferRelativeResize="0"/>
            <p:nvPr/>
          </p:nvPicPr>
          <p:blipFill rotWithShape="1">
            <a:blip r:embed="rId4">
              <a:alphaModFix/>
            </a:blip>
            <a:srcRect/>
            <a:stretch/>
          </p:blipFill>
          <p:spPr>
            <a:xfrm>
              <a:off x="128015" y="6095"/>
              <a:ext cx="1784604" cy="1784603"/>
            </a:xfrm>
            <a:prstGeom prst="rect">
              <a:avLst/>
            </a:prstGeom>
            <a:noFill/>
            <a:ln>
              <a:noFill/>
            </a:ln>
          </p:spPr>
        </p:pic>
        <p:sp>
          <p:nvSpPr>
            <p:cNvPr id="281" name="Google Shape;281;p12"/>
            <p:cNvSpPr/>
            <p:nvPr/>
          </p:nvSpPr>
          <p:spPr>
            <a:xfrm>
              <a:off x="169163" y="21335"/>
              <a:ext cx="1702435" cy="1702435"/>
            </a:xfrm>
            <a:custGeom>
              <a:avLst/>
              <a:gdLst/>
              <a:ahLst/>
              <a:cxnLst/>
              <a:rect l="l" t="t" r="r" b="b"/>
              <a:pathLst>
                <a:path w="1702435" h="1702435" extrusionOk="0">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noFill/>
            <a:ln w="27425" cap="flat" cmpd="sng">
              <a:solidFill>
                <a:srgbClr val="FFF6D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82" name="Google Shape;282;p12"/>
            <p:cNvPicPr preferRelativeResize="0"/>
            <p:nvPr/>
          </p:nvPicPr>
          <p:blipFill rotWithShape="1">
            <a:blip r:embed="rId5">
              <a:alphaModFix/>
            </a:blip>
            <a:srcRect/>
            <a:stretch/>
          </p:blipFill>
          <p:spPr>
            <a:xfrm>
              <a:off x="172212" y="1045463"/>
              <a:ext cx="1155192" cy="1150619"/>
            </a:xfrm>
            <a:prstGeom prst="rect">
              <a:avLst/>
            </a:prstGeom>
            <a:noFill/>
            <a:ln>
              <a:noFill/>
            </a:ln>
          </p:spPr>
        </p:pic>
        <p:pic>
          <p:nvPicPr>
            <p:cNvPr id="283" name="Google Shape;283;p12"/>
            <p:cNvPicPr preferRelativeResize="0"/>
            <p:nvPr/>
          </p:nvPicPr>
          <p:blipFill rotWithShape="1">
            <a:blip r:embed="rId6">
              <a:alphaModFix/>
            </a:blip>
            <a:srcRect/>
            <a:stretch/>
          </p:blipFill>
          <p:spPr>
            <a:xfrm>
              <a:off x="187319" y="1050633"/>
              <a:ext cx="1116813" cy="1111476"/>
            </a:xfrm>
            <a:prstGeom prst="rect">
              <a:avLst/>
            </a:prstGeom>
            <a:noFill/>
            <a:ln>
              <a:noFill/>
            </a:ln>
          </p:spPr>
        </p:pic>
        <p:sp>
          <p:nvSpPr>
            <p:cNvPr id="284" name="Google Shape;284;p12"/>
            <p:cNvSpPr/>
            <p:nvPr/>
          </p:nvSpPr>
          <p:spPr>
            <a:xfrm>
              <a:off x="187319" y="1050633"/>
              <a:ext cx="1116965" cy="1111885"/>
            </a:xfrm>
            <a:custGeom>
              <a:avLst/>
              <a:gdLst/>
              <a:ahLst/>
              <a:cxnLst/>
              <a:rect l="l" t="t" r="r" b="b"/>
              <a:pathLst>
                <a:path w="1116965" h="1111885" extrusionOk="0">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extrusionOk="0">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noFill/>
            <a:ln w="9525" cap="flat" cmpd="sng">
              <a:solidFill>
                <a:srgbClr val="C6B7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 name="Google Shape;285;p12"/>
            <p:cNvSpPr/>
            <p:nvPr/>
          </p:nvSpPr>
          <p:spPr>
            <a:xfrm>
              <a:off x="1013460" y="0"/>
              <a:ext cx="8130540" cy="6858000"/>
            </a:xfrm>
            <a:custGeom>
              <a:avLst/>
              <a:gdLst/>
              <a:ahLst/>
              <a:cxnLst/>
              <a:rect l="l" t="t" r="r" b="b"/>
              <a:pathLst>
                <a:path w="8130540" h="6858000" extrusionOk="0">
                  <a:moveTo>
                    <a:pt x="8130540" y="0"/>
                  </a:moveTo>
                  <a:lnTo>
                    <a:pt x="0" y="0"/>
                  </a:lnTo>
                  <a:lnTo>
                    <a:pt x="0" y="6858000"/>
                  </a:lnTo>
                  <a:lnTo>
                    <a:pt x="8130540" y="6858000"/>
                  </a:lnTo>
                  <a:lnTo>
                    <a:pt x="813054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86" name="Google Shape;286;p12"/>
            <p:cNvPicPr preferRelativeResize="0"/>
            <p:nvPr/>
          </p:nvPicPr>
          <p:blipFill rotWithShape="1">
            <a:blip r:embed="rId7">
              <a:alphaModFix/>
            </a:blip>
            <a:srcRect/>
            <a:stretch/>
          </p:blipFill>
          <p:spPr>
            <a:xfrm>
              <a:off x="935736" y="0"/>
              <a:ext cx="155447" cy="6857999"/>
            </a:xfrm>
            <a:prstGeom prst="rect">
              <a:avLst/>
            </a:prstGeom>
            <a:noFill/>
            <a:ln>
              <a:noFill/>
            </a:ln>
          </p:spPr>
        </p:pic>
        <p:sp>
          <p:nvSpPr>
            <p:cNvPr id="287" name="Google Shape;287;p12"/>
            <p:cNvSpPr/>
            <p:nvPr/>
          </p:nvSpPr>
          <p:spPr>
            <a:xfrm>
              <a:off x="1014983" y="0"/>
              <a:ext cx="73660" cy="6858000"/>
            </a:xfrm>
            <a:custGeom>
              <a:avLst/>
              <a:gdLst/>
              <a:ahLst/>
              <a:cxnLst/>
              <a:rect l="l" t="t" r="r" b="b"/>
              <a:pathLst>
                <a:path w="73659" h="6858000" extrusionOk="0">
                  <a:moveTo>
                    <a:pt x="73152" y="0"/>
                  </a:moveTo>
                  <a:lnTo>
                    <a:pt x="0" y="0"/>
                  </a:lnTo>
                  <a:lnTo>
                    <a:pt x="0" y="6858000"/>
                  </a:lnTo>
                  <a:lnTo>
                    <a:pt x="73152" y="6858000"/>
                  </a:lnTo>
                  <a:lnTo>
                    <a:pt x="7315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8" name="Google Shape;288;p12"/>
          <p:cNvSpPr txBox="1"/>
          <p:nvPr/>
        </p:nvSpPr>
        <p:spPr>
          <a:xfrm>
            <a:off x="2608579" y="6485026"/>
            <a:ext cx="4907915" cy="33083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a:solidFill>
                  <a:srgbClr val="601617"/>
                </a:solidFill>
                <a:latin typeface="Arial"/>
                <a:ea typeface="Arial"/>
                <a:cs typeface="Arial"/>
                <a:sym typeface="Arial"/>
              </a:rPr>
              <a:t>Figure: Structure of each round in SHA-512</a:t>
            </a:r>
            <a:endParaRPr sz="2000">
              <a:solidFill>
                <a:schemeClr val="dk1"/>
              </a:solidFill>
              <a:latin typeface="Arial"/>
              <a:ea typeface="Arial"/>
              <a:cs typeface="Arial"/>
              <a:sym typeface="Arial"/>
            </a:endParaRPr>
          </a:p>
        </p:txBody>
      </p:sp>
      <p:grpSp>
        <p:nvGrpSpPr>
          <p:cNvPr id="289" name="Google Shape;289;p12"/>
          <p:cNvGrpSpPr/>
          <p:nvPr/>
        </p:nvGrpSpPr>
        <p:grpSpPr>
          <a:xfrm>
            <a:off x="8611361" y="6325362"/>
            <a:ext cx="428625" cy="414655"/>
            <a:chOff x="8611361" y="6325362"/>
            <a:chExt cx="428625" cy="414655"/>
          </a:xfrm>
        </p:grpSpPr>
        <p:sp>
          <p:nvSpPr>
            <p:cNvPr id="290" name="Google Shape;290;p12"/>
            <p:cNvSpPr/>
            <p:nvPr/>
          </p:nvSpPr>
          <p:spPr>
            <a:xfrm>
              <a:off x="8611361" y="6325362"/>
              <a:ext cx="428625" cy="414655"/>
            </a:xfrm>
            <a:custGeom>
              <a:avLst/>
              <a:gdLst/>
              <a:ahLst/>
              <a:cxnLst/>
              <a:rect l="l" t="t" r="r" b="b"/>
              <a:pathLst>
                <a:path w="428625" h="414654" extrusionOk="0">
                  <a:moveTo>
                    <a:pt x="428244" y="0"/>
                  </a:moveTo>
                  <a:lnTo>
                    <a:pt x="0" y="0"/>
                  </a:lnTo>
                  <a:lnTo>
                    <a:pt x="0" y="414528"/>
                  </a:lnTo>
                  <a:lnTo>
                    <a:pt x="428244" y="414528"/>
                  </a:lnTo>
                  <a:lnTo>
                    <a:pt x="42824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 name="Google Shape;291;p12"/>
            <p:cNvSpPr/>
            <p:nvPr/>
          </p:nvSpPr>
          <p:spPr>
            <a:xfrm>
              <a:off x="8611361" y="6325362"/>
              <a:ext cx="428625" cy="414655"/>
            </a:xfrm>
            <a:custGeom>
              <a:avLst/>
              <a:gdLst/>
              <a:ahLst/>
              <a:cxnLst/>
              <a:rect l="l" t="t" r="r" b="b"/>
              <a:pathLst>
                <a:path w="428625" h="414654" extrusionOk="0">
                  <a:moveTo>
                    <a:pt x="0" y="414528"/>
                  </a:moveTo>
                  <a:lnTo>
                    <a:pt x="428244" y="414528"/>
                  </a:lnTo>
                  <a:lnTo>
                    <a:pt x="428244" y="0"/>
                  </a:lnTo>
                  <a:lnTo>
                    <a:pt x="0" y="0"/>
                  </a:lnTo>
                  <a:lnTo>
                    <a:pt x="0" y="414528"/>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2" name="Google Shape;292;p12"/>
          <p:cNvSpPr txBox="1"/>
          <p:nvPr/>
        </p:nvSpPr>
        <p:spPr>
          <a:xfrm>
            <a:off x="8719818" y="6435648"/>
            <a:ext cx="424181" cy="258389"/>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dirty="0">
                <a:solidFill>
                  <a:srgbClr val="0D0D0D"/>
                </a:solidFill>
                <a:latin typeface="Arial"/>
                <a:ea typeface="Arial"/>
                <a:cs typeface="Arial"/>
                <a:sym typeface="Arial"/>
              </a:rPr>
              <a:t>12</a:t>
            </a:r>
            <a:endParaRPr sz="1600">
              <a:solidFill>
                <a:schemeClr val="dk1"/>
              </a:solidFill>
              <a:latin typeface="Arial"/>
              <a:ea typeface="Arial"/>
              <a:cs typeface="Arial"/>
              <a:sym typeface="Arial"/>
            </a:endParaRPr>
          </a:p>
        </p:txBody>
      </p:sp>
      <p:sp>
        <p:nvSpPr>
          <p:cNvPr id="293" name="Google Shape;293;p12"/>
          <p:cNvSpPr txBox="1">
            <a:spLocks noGrp="1"/>
          </p:cNvSpPr>
          <p:nvPr>
            <p:ph type="title"/>
          </p:nvPr>
        </p:nvSpPr>
        <p:spPr>
          <a:xfrm>
            <a:off x="2957322" y="175971"/>
            <a:ext cx="4080510" cy="45212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2800"/>
              <a:t>SHA-512 Round Function</a:t>
            </a:r>
            <a:endParaRPr sz="2800"/>
          </a:p>
        </p:txBody>
      </p:sp>
      <p:pic>
        <p:nvPicPr>
          <p:cNvPr id="294" name="Google Shape;294;p12"/>
          <p:cNvPicPr preferRelativeResize="0"/>
          <p:nvPr/>
        </p:nvPicPr>
        <p:blipFill rotWithShape="1">
          <a:blip r:embed="rId8">
            <a:alphaModFix/>
          </a:blip>
          <a:srcRect/>
          <a:stretch/>
        </p:blipFill>
        <p:spPr>
          <a:xfrm>
            <a:off x="1371600" y="643127"/>
            <a:ext cx="7391400" cy="5833872"/>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98"/>
        <p:cNvGrpSpPr/>
        <p:nvPr/>
      </p:nvGrpSpPr>
      <p:grpSpPr>
        <a:xfrm>
          <a:off x="0" y="0"/>
          <a:ext cx="0" cy="0"/>
          <a:chOff x="0" y="0"/>
          <a:chExt cx="0" cy="0"/>
        </a:xfrm>
      </p:grpSpPr>
      <p:grpSp>
        <p:nvGrpSpPr>
          <p:cNvPr id="299" name="Google Shape;299;p13"/>
          <p:cNvGrpSpPr/>
          <p:nvPr/>
        </p:nvGrpSpPr>
        <p:grpSpPr>
          <a:xfrm>
            <a:off x="0" y="0"/>
            <a:ext cx="9144000" cy="6858000"/>
            <a:chOff x="0" y="0"/>
            <a:chExt cx="9144000" cy="6858000"/>
          </a:xfrm>
        </p:grpSpPr>
        <p:pic>
          <p:nvPicPr>
            <p:cNvPr id="300" name="Google Shape;300;p13"/>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301" name="Google Shape;301;p13"/>
            <p:cNvSpPr/>
            <p:nvPr/>
          </p:nvSpPr>
          <p:spPr>
            <a:xfrm>
              <a:off x="3304" y="3810"/>
              <a:ext cx="819785" cy="819150"/>
            </a:xfrm>
            <a:custGeom>
              <a:avLst/>
              <a:gdLst/>
              <a:ahLst/>
              <a:cxnLst/>
              <a:rect l="l" t="t" r="r" b="b"/>
              <a:pathLst>
                <a:path w="819785" h="819150" extrusionOk="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54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 name="Google Shape;302;p13"/>
            <p:cNvSpPr/>
            <p:nvPr/>
          </p:nvSpPr>
          <p:spPr>
            <a:xfrm>
              <a:off x="3304" y="3810"/>
              <a:ext cx="819785" cy="819150"/>
            </a:xfrm>
            <a:custGeom>
              <a:avLst/>
              <a:gdLst/>
              <a:ahLst/>
              <a:cxnLst/>
              <a:rect l="l" t="t" r="r" b="b"/>
              <a:pathLst>
                <a:path w="819785" h="819150" extrusionOk="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noFill/>
            <a:ln w="9525" cap="flat" cmpd="sng">
              <a:solidFill>
                <a:srgbClr val="D2C39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03" name="Google Shape;303;p13"/>
            <p:cNvPicPr preferRelativeResize="0"/>
            <p:nvPr/>
          </p:nvPicPr>
          <p:blipFill rotWithShape="1">
            <a:blip r:embed="rId4">
              <a:alphaModFix/>
            </a:blip>
            <a:srcRect/>
            <a:stretch/>
          </p:blipFill>
          <p:spPr>
            <a:xfrm>
              <a:off x="128015" y="6095"/>
              <a:ext cx="1784604" cy="1784603"/>
            </a:xfrm>
            <a:prstGeom prst="rect">
              <a:avLst/>
            </a:prstGeom>
            <a:noFill/>
            <a:ln>
              <a:noFill/>
            </a:ln>
          </p:spPr>
        </p:pic>
        <p:sp>
          <p:nvSpPr>
            <p:cNvPr id="304" name="Google Shape;304;p13"/>
            <p:cNvSpPr/>
            <p:nvPr/>
          </p:nvSpPr>
          <p:spPr>
            <a:xfrm>
              <a:off x="169163" y="21335"/>
              <a:ext cx="1702435" cy="1702435"/>
            </a:xfrm>
            <a:custGeom>
              <a:avLst/>
              <a:gdLst/>
              <a:ahLst/>
              <a:cxnLst/>
              <a:rect l="l" t="t" r="r" b="b"/>
              <a:pathLst>
                <a:path w="1702435" h="1702435" extrusionOk="0">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noFill/>
            <a:ln w="27425" cap="flat" cmpd="sng">
              <a:solidFill>
                <a:srgbClr val="FFF6D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05" name="Google Shape;305;p13"/>
            <p:cNvPicPr preferRelativeResize="0"/>
            <p:nvPr/>
          </p:nvPicPr>
          <p:blipFill rotWithShape="1">
            <a:blip r:embed="rId5">
              <a:alphaModFix/>
            </a:blip>
            <a:srcRect/>
            <a:stretch/>
          </p:blipFill>
          <p:spPr>
            <a:xfrm>
              <a:off x="172212" y="1045463"/>
              <a:ext cx="1155192" cy="1150619"/>
            </a:xfrm>
            <a:prstGeom prst="rect">
              <a:avLst/>
            </a:prstGeom>
            <a:noFill/>
            <a:ln>
              <a:noFill/>
            </a:ln>
          </p:spPr>
        </p:pic>
        <p:pic>
          <p:nvPicPr>
            <p:cNvPr id="306" name="Google Shape;306;p13"/>
            <p:cNvPicPr preferRelativeResize="0"/>
            <p:nvPr/>
          </p:nvPicPr>
          <p:blipFill rotWithShape="1">
            <a:blip r:embed="rId6">
              <a:alphaModFix/>
            </a:blip>
            <a:srcRect/>
            <a:stretch/>
          </p:blipFill>
          <p:spPr>
            <a:xfrm>
              <a:off x="187319" y="1050633"/>
              <a:ext cx="1116813" cy="1111476"/>
            </a:xfrm>
            <a:prstGeom prst="rect">
              <a:avLst/>
            </a:prstGeom>
            <a:noFill/>
            <a:ln>
              <a:noFill/>
            </a:ln>
          </p:spPr>
        </p:pic>
        <p:sp>
          <p:nvSpPr>
            <p:cNvPr id="307" name="Google Shape;307;p13"/>
            <p:cNvSpPr/>
            <p:nvPr/>
          </p:nvSpPr>
          <p:spPr>
            <a:xfrm>
              <a:off x="187319" y="1050633"/>
              <a:ext cx="1116965" cy="1111885"/>
            </a:xfrm>
            <a:custGeom>
              <a:avLst/>
              <a:gdLst/>
              <a:ahLst/>
              <a:cxnLst/>
              <a:rect l="l" t="t" r="r" b="b"/>
              <a:pathLst>
                <a:path w="1116965" h="1111885" extrusionOk="0">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extrusionOk="0">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noFill/>
            <a:ln w="9525" cap="flat" cmpd="sng">
              <a:solidFill>
                <a:srgbClr val="C6B7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Google Shape;308;p13"/>
            <p:cNvSpPr/>
            <p:nvPr/>
          </p:nvSpPr>
          <p:spPr>
            <a:xfrm>
              <a:off x="1013460" y="0"/>
              <a:ext cx="8130540" cy="6858000"/>
            </a:xfrm>
            <a:custGeom>
              <a:avLst/>
              <a:gdLst/>
              <a:ahLst/>
              <a:cxnLst/>
              <a:rect l="l" t="t" r="r" b="b"/>
              <a:pathLst>
                <a:path w="8130540" h="6858000" extrusionOk="0">
                  <a:moveTo>
                    <a:pt x="8130540" y="0"/>
                  </a:moveTo>
                  <a:lnTo>
                    <a:pt x="0" y="0"/>
                  </a:lnTo>
                  <a:lnTo>
                    <a:pt x="0" y="6858000"/>
                  </a:lnTo>
                  <a:lnTo>
                    <a:pt x="8130540" y="6858000"/>
                  </a:lnTo>
                  <a:lnTo>
                    <a:pt x="813054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09" name="Google Shape;309;p13"/>
            <p:cNvPicPr preferRelativeResize="0"/>
            <p:nvPr/>
          </p:nvPicPr>
          <p:blipFill rotWithShape="1">
            <a:blip r:embed="rId7">
              <a:alphaModFix/>
            </a:blip>
            <a:srcRect/>
            <a:stretch/>
          </p:blipFill>
          <p:spPr>
            <a:xfrm>
              <a:off x="935736" y="0"/>
              <a:ext cx="155447" cy="6857999"/>
            </a:xfrm>
            <a:prstGeom prst="rect">
              <a:avLst/>
            </a:prstGeom>
            <a:noFill/>
            <a:ln>
              <a:noFill/>
            </a:ln>
          </p:spPr>
        </p:pic>
        <p:sp>
          <p:nvSpPr>
            <p:cNvPr id="310" name="Google Shape;310;p13"/>
            <p:cNvSpPr/>
            <p:nvPr/>
          </p:nvSpPr>
          <p:spPr>
            <a:xfrm>
              <a:off x="1014983" y="0"/>
              <a:ext cx="73660" cy="6858000"/>
            </a:xfrm>
            <a:custGeom>
              <a:avLst/>
              <a:gdLst/>
              <a:ahLst/>
              <a:cxnLst/>
              <a:rect l="l" t="t" r="r" b="b"/>
              <a:pathLst>
                <a:path w="73659" h="6858000" extrusionOk="0">
                  <a:moveTo>
                    <a:pt x="73152" y="0"/>
                  </a:moveTo>
                  <a:lnTo>
                    <a:pt x="0" y="0"/>
                  </a:lnTo>
                  <a:lnTo>
                    <a:pt x="0" y="6858000"/>
                  </a:lnTo>
                  <a:lnTo>
                    <a:pt x="73152" y="6858000"/>
                  </a:lnTo>
                  <a:lnTo>
                    <a:pt x="7315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11" name="Google Shape;311;p13"/>
          <p:cNvGrpSpPr/>
          <p:nvPr/>
        </p:nvGrpSpPr>
        <p:grpSpPr>
          <a:xfrm>
            <a:off x="8611361" y="6401562"/>
            <a:ext cx="428625" cy="414655"/>
            <a:chOff x="8611361" y="6401562"/>
            <a:chExt cx="428625" cy="414655"/>
          </a:xfrm>
        </p:grpSpPr>
        <p:sp>
          <p:nvSpPr>
            <p:cNvPr id="312" name="Google Shape;312;p13"/>
            <p:cNvSpPr/>
            <p:nvPr/>
          </p:nvSpPr>
          <p:spPr>
            <a:xfrm>
              <a:off x="8611361" y="6401562"/>
              <a:ext cx="428625" cy="414655"/>
            </a:xfrm>
            <a:custGeom>
              <a:avLst/>
              <a:gdLst/>
              <a:ahLst/>
              <a:cxnLst/>
              <a:rect l="l" t="t" r="r" b="b"/>
              <a:pathLst>
                <a:path w="428625" h="414654" extrusionOk="0">
                  <a:moveTo>
                    <a:pt x="428244" y="0"/>
                  </a:moveTo>
                  <a:lnTo>
                    <a:pt x="0" y="0"/>
                  </a:lnTo>
                  <a:lnTo>
                    <a:pt x="0" y="414528"/>
                  </a:lnTo>
                  <a:lnTo>
                    <a:pt x="428244" y="414528"/>
                  </a:lnTo>
                  <a:lnTo>
                    <a:pt x="42824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3" name="Google Shape;313;p13"/>
            <p:cNvSpPr/>
            <p:nvPr/>
          </p:nvSpPr>
          <p:spPr>
            <a:xfrm>
              <a:off x="8611361" y="6401562"/>
              <a:ext cx="428625" cy="414655"/>
            </a:xfrm>
            <a:custGeom>
              <a:avLst/>
              <a:gdLst/>
              <a:ahLst/>
              <a:cxnLst/>
              <a:rect l="l" t="t" r="r" b="b"/>
              <a:pathLst>
                <a:path w="428625" h="414654" extrusionOk="0">
                  <a:moveTo>
                    <a:pt x="0" y="414528"/>
                  </a:moveTo>
                  <a:lnTo>
                    <a:pt x="428244" y="414528"/>
                  </a:lnTo>
                  <a:lnTo>
                    <a:pt x="428244" y="0"/>
                  </a:lnTo>
                  <a:lnTo>
                    <a:pt x="0" y="0"/>
                  </a:lnTo>
                  <a:lnTo>
                    <a:pt x="0" y="414528"/>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4" name="Google Shape;314;p13"/>
          <p:cNvSpPr txBox="1">
            <a:spLocks noGrp="1"/>
          </p:cNvSpPr>
          <p:nvPr>
            <p:ph type="title"/>
          </p:nvPr>
        </p:nvSpPr>
        <p:spPr>
          <a:xfrm>
            <a:off x="2382773" y="172923"/>
            <a:ext cx="5234305" cy="57467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a:t>SHA-512 Round Function</a:t>
            </a:r>
            <a:endParaRPr sz="3600"/>
          </a:p>
        </p:txBody>
      </p:sp>
      <p:sp>
        <p:nvSpPr>
          <p:cNvPr id="315" name="Google Shape;315;p13"/>
          <p:cNvSpPr/>
          <p:nvPr/>
        </p:nvSpPr>
        <p:spPr>
          <a:xfrm>
            <a:off x="1621536" y="1136903"/>
            <a:ext cx="6434455" cy="368935"/>
          </a:xfrm>
          <a:custGeom>
            <a:avLst/>
            <a:gdLst/>
            <a:ahLst/>
            <a:cxnLst/>
            <a:rect l="l" t="t" r="r" b="b"/>
            <a:pathLst>
              <a:path w="6434455" h="368934" extrusionOk="0">
                <a:moveTo>
                  <a:pt x="6434327" y="0"/>
                </a:moveTo>
                <a:lnTo>
                  <a:pt x="0" y="0"/>
                </a:lnTo>
                <a:lnTo>
                  <a:pt x="0" y="368808"/>
                </a:lnTo>
                <a:lnTo>
                  <a:pt x="6434327" y="368808"/>
                </a:lnTo>
                <a:lnTo>
                  <a:pt x="6434327"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 name="Google Shape;316;p13"/>
          <p:cNvSpPr txBox="1"/>
          <p:nvPr/>
        </p:nvSpPr>
        <p:spPr>
          <a:xfrm>
            <a:off x="3957065" y="1163828"/>
            <a:ext cx="17684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Majority Function</a:t>
            </a:r>
            <a:endParaRPr sz="1800">
              <a:solidFill>
                <a:schemeClr val="dk1"/>
              </a:solidFill>
              <a:latin typeface="Arial"/>
              <a:ea typeface="Arial"/>
              <a:cs typeface="Arial"/>
              <a:sym typeface="Arial"/>
            </a:endParaRPr>
          </a:p>
        </p:txBody>
      </p:sp>
      <p:grpSp>
        <p:nvGrpSpPr>
          <p:cNvPr id="317" name="Google Shape;317;p13"/>
          <p:cNvGrpSpPr/>
          <p:nvPr/>
        </p:nvGrpSpPr>
        <p:grpSpPr>
          <a:xfrm>
            <a:off x="1602486" y="1581150"/>
            <a:ext cx="6472555" cy="632460"/>
            <a:chOff x="1602486" y="1581150"/>
            <a:chExt cx="6472555" cy="632460"/>
          </a:xfrm>
        </p:grpSpPr>
        <p:pic>
          <p:nvPicPr>
            <p:cNvPr id="318" name="Google Shape;318;p13"/>
            <p:cNvPicPr preferRelativeResize="0"/>
            <p:nvPr/>
          </p:nvPicPr>
          <p:blipFill rotWithShape="1">
            <a:blip r:embed="rId8">
              <a:alphaModFix/>
            </a:blip>
            <a:srcRect/>
            <a:stretch/>
          </p:blipFill>
          <p:spPr>
            <a:xfrm>
              <a:off x="1621536" y="1600200"/>
              <a:ext cx="6434327" cy="594360"/>
            </a:xfrm>
            <a:prstGeom prst="rect">
              <a:avLst/>
            </a:prstGeom>
            <a:noFill/>
            <a:ln>
              <a:noFill/>
            </a:ln>
          </p:spPr>
        </p:pic>
        <p:sp>
          <p:nvSpPr>
            <p:cNvPr id="319" name="Google Shape;319;p13"/>
            <p:cNvSpPr/>
            <p:nvPr/>
          </p:nvSpPr>
          <p:spPr>
            <a:xfrm>
              <a:off x="1602486" y="1581150"/>
              <a:ext cx="6472555" cy="632460"/>
            </a:xfrm>
            <a:custGeom>
              <a:avLst/>
              <a:gdLst/>
              <a:ahLst/>
              <a:cxnLst/>
              <a:rect l="l" t="t" r="r" b="b"/>
              <a:pathLst>
                <a:path w="6472555" h="632460" extrusionOk="0">
                  <a:moveTo>
                    <a:pt x="0" y="632460"/>
                  </a:moveTo>
                  <a:lnTo>
                    <a:pt x="6472427" y="632460"/>
                  </a:lnTo>
                  <a:lnTo>
                    <a:pt x="6472427" y="0"/>
                  </a:lnTo>
                  <a:lnTo>
                    <a:pt x="0" y="0"/>
                  </a:lnTo>
                  <a:lnTo>
                    <a:pt x="0" y="632460"/>
                  </a:lnTo>
                  <a:close/>
                </a:path>
              </a:pathLst>
            </a:custGeom>
            <a:noFill/>
            <a:ln w="38100" cap="flat" cmpd="sng">
              <a:solidFill>
                <a:srgbClr val="8DC66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20" name="Google Shape;320;p13"/>
          <p:cNvSpPr/>
          <p:nvPr/>
        </p:nvSpPr>
        <p:spPr>
          <a:xfrm>
            <a:off x="1621536" y="2602992"/>
            <a:ext cx="6434455" cy="368935"/>
          </a:xfrm>
          <a:custGeom>
            <a:avLst/>
            <a:gdLst/>
            <a:ahLst/>
            <a:cxnLst/>
            <a:rect l="l" t="t" r="r" b="b"/>
            <a:pathLst>
              <a:path w="6434455" h="368935" extrusionOk="0">
                <a:moveTo>
                  <a:pt x="6434327" y="0"/>
                </a:moveTo>
                <a:lnTo>
                  <a:pt x="0" y="0"/>
                </a:lnTo>
                <a:lnTo>
                  <a:pt x="0" y="368808"/>
                </a:lnTo>
                <a:lnTo>
                  <a:pt x="6434327" y="368808"/>
                </a:lnTo>
                <a:lnTo>
                  <a:pt x="6434327"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 name="Google Shape;321;p13"/>
          <p:cNvSpPr txBox="1"/>
          <p:nvPr/>
        </p:nvSpPr>
        <p:spPr>
          <a:xfrm>
            <a:off x="3784853" y="2629915"/>
            <a:ext cx="21082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Conditional Function</a:t>
            </a:r>
            <a:endParaRPr sz="1800">
              <a:solidFill>
                <a:schemeClr val="dk1"/>
              </a:solidFill>
              <a:latin typeface="Arial"/>
              <a:ea typeface="Arial"/>
              <a:cs typeface="Arial"/>
              <a:sym typeface="Arial"/>
            </a:endParaRPr>
          </a:p>
        </p:txBody>
      </p:sp>
      <p:grpSp>
        <p:nvGrpSpPr>
          <p:cNvPr id="322" name="Google Shape;322;p13"/>
          <p:cNvGrpSpPr/>
          <p:nvPr/>
        </p:nvGrpSpPr>
        <p:grpSpPr>
          <a:xfrm>
            <a:off x="2250185" y="3028950"/>
            <a:ext cx="5177155" cy="596265"/>
            <a:chOff x="2250185" y="3028950"/>
            <a:chExt cx="5177155" cy="596265"/>
          </a:xfrm>
        </p:grpSpPr>
        <p:pic>
          <p:nvPicPr>
            <p:cNvPr id="323" name="Google Shape;323;p13"/>
            <p:cNvPicPr preferRelativeResize="0"/>
            <p:nvPr/>
          </p:nvPicPr>
          <p:blipFill rotWithShape="1">
            <a:blip r:embed="rId9">
              <a:alphaModFix/>
            </a:blip>
            <a:srcRect/>
            <a:stretch/>
          </p:blipFill>
          <p:spPr>
            <a:xfrm>
              <a:off x="2269235" y="3047989"/>
              <a:ext cx="5129910" cy="557794"/>
            </a:xfrm>
            <a:prstGeom prst="rect">
              <a:avLst/>
            </a:prstGeom>
            <a:noFill/>
            <a:ln>
              <a:noFill/>
            </a:ln>
          </p:spPr>
        </p:pic>
        <p:sp>
          <p:nvSpPr>
            <p:cNvPr id="324" name="Google Shape;324;p13"/>
            <p:cNvSpPr/>
            <p:nvPr/>
          </p:nvSpPr>
          <p:spPr>
            <a:xfrm>
              <a:off x="2250185" y="3028950"/>
              <a:ext cx="5177155" cy="596265"/>
            </a:xfrm>
            <a:custGeom>
              <a:avLst/>
              <a:gdLst/>
              <a:ahLst/>
              <a:cxnLst/>
              <a:rect l="l" t="t" r="r" b="b"/>
              <a:pathLst>
                <a:path w="5177155" h="596264" extrusionOk="0">
                  <a:moveTo>
                    <a:pt x="0" y="595883"/>
                  </a:moveTo>
                  <a:lnTo>
                    <a:pt x="5177027" y="595883"/>
                  </a:lnTo>
                  <a:lnTo>
                    <a:pt x="5177027" y="0"/>
                  </a:lnTo>
                  <a:lnTo>
                    <a:pt x="0" y="0"/>
                  </a:lnTo>
                  <a:lnTo>
                    <a:pt x="0" y="595883"/>
                  </a:lnTo>
                  <a:close/>
                </a:path>
              </a:pathLst>
            </a:custGeom>
            <a:noFill/>
            <a:ln w="38100" cap="flat" cmpd="sng">
              <a:solidFill>
                <a:srgbClr val="8DC66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25" name="Google Shape;325;p13"/>
          <p:cNvSpPr/>
          <p:nvPr/>
        </p:nvSpPr>
        <p:spPr>
          <a:xfrm>
            <a:off x="1621536" y="4203191"/>
            <a:ext cx="6434455" cy="368935"/>
          </a:xfrm>
          <a:custGeom>
            <a:avLst/>
            <a:gdLst/>
            <a:ahLst/>
            <a:cxnLst/>
            <a:rect l="l" t="t" r="r" b="b"/>
            <a:pathLst>
              <a:path w="6434455" h="368935" extrusionOk="0">
                <a:moveTo>
                  <a:pt x="6434327" y="0"/>
                </a:moveTo>
                <a:lnTo>
                  <a:pt x="0" y="0"/>
                </a:lnTo>
                <a:lnTo>
                  <a:pt x="0" y="368807"/>
                </a:lnTo>
                <a:lnTo>
                  <a:pt x="6434327" y="368807"/>
                </a:lnTo>
                <a:lnTo>
                  <a:pt x="6434327"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6" name="Google Shape;326;p13"/>
          <p:cNvSpPr txBox="1"/>
          <p:nvPr/>
        </p:nvSpPr>
        <p:spPr>
          <a:xfrm>
            <a:off x="3963161" y="4230370"/>
            <a:ext cx="175387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Rotate Functions</a:t>
            </a:r>
            <a:endParaRPr sz="1800">
              <a:solidFill>
                <a:schemeClr val="dk1"/>
              </a:solidFill>
              <a:latin typeface="Arial"/>
              <a:ea typeface="Arial"/>
              <a:cs typeface="Arial"/>
              <a:sym typeface="Arial"/>
            </a:endParaRPr>
          </a:p>
        </p:txBody>
      </p:sp>
      <p:grpSp>
        <p:nvGrpSpPr>
          <p:cNvPr id="327" name="Google Shape;327;p13"/>
          <p:cNvGrpSpPr/>
          <p:nvPr/>
        </p:nvGrpSpPr>
        <p:grpSpPr>
          <a:xfrm>
            <a:off x="1276350" y="4857750"/>
            <a:ext cx="7408545" cy="1091565"/>
            <a:chOff x="1276350" y="4857750"/>
            <a:chExt cx="7408545" cy="1091565"/>
          </a:xfrm>
        </p:grpSpPr>
        <p:pic>
          <p:nvPicPr>
            <p:cNvPr id="328" name="Google Shape;328;p13"/>
            <p:cNvPicPr preferRelativeResize="0"/>
            <p:nvPr/>
          </p:nvPicPr>
          <p:blipFill rotWithShape="1">
            <a:blip r:embed="rId10">
              <a:alphaModFix/>
            </a:blip>
            <a:srcRect/>
            <a:stretch/>
          </p:blipFill>
          <p:spPr>
            <a:xfrm>
              <a:off x="1295399" y="4876769"/>
              <a:ext cx="7361091" cy="1053114"/>
            </a:xfrm>
            <a:prstGeom prst="rect">
              <a:avLst/>
            </a:prstGeom>
            <a:noFill/>
            <a:ln>
              <a:noFill/>
            </a:ln>
          </p:spPr>
        </p:pic>
        <p:sp>
          <p:nvSpPr>
            <p:cNvPr id="329" name="Google Shape;329;p13"/>
            <p:cNvSpPr/>
            <p:nvPr/>
          </p:nvSpPr>
          <p:spPr>
            <a:xfrm>
              <a:off x="1276350" y="4857750"/>
              <a:ext cx="7408545" cy="1091565"/>
            </a:xfrm>
            <a:custGeom>
              <a:avLst/>
              <a:gdLst/>
              <a:ahLst/>
              <a:cxnLst/>
              <a:rect l="l" t="t" r="r" b="b"/>
              <a:pathLst>
                <a:path w="7408545" h="1091564" extrusionOk="0">
                  <a:moveTo>
                    <a:pt x="0" y="1091184"/>
                  </a:moveTo>
                  <a:lnTo>
                    <a:pt x="7408164" y="1091184"/>
                  </a:lnTo>
                  <a:lnTo>
                    <a:pt x="7408164" y="0"/>
                  </a:lnTo>
                  <a:lnTo>
                    <a:pt x="0" y="0"/>
                  </a:lnTo>
                  <a:lnTo>
                    <a:pt x="0" y="1091184"/>
                  </a:lnTo>
                  <a:close/>
                </a:path>
              </a:pathLst>
            </a:custGeom>
            <a:noFill/>
            <a:ln w="38075" cap="flat" cmpd="sng">
              <a:solidFill>
                <a:srgbClr val="8DC66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0" name="Google Shape;330;p13"/>
          <p:cNvSpPr txBox="1"/>
          <p:nvPr/>
        </p:nvSpPr>
        <p:spPr>
          <a:xfrm>
            <a:off x="4753483" y="6551583"/>
            <a:ext cx="882015" cy="196215"/>
          </a:xfrm>
          <a:prstGeom prst="rect">
            <a:avLst/>
          </a:prstGeom>
          <a:noFill/>
          <a:ln>
            <a:noFill/>
          </a:ln>
        </p:spPr>
        <p:txBody>
          <a:bodyPr spcFirstLastPara="1" wrap="square" lIns="0" tIns="0" rIns="0" bIns="0" anchor="t" anchorCtr="0">
            <a:spAutoFit/>
          </a:bodyPr>
          <a:lstStyle/>
          <a:p>
            <a:pPr marL="12700" marR="0" lvl="0" indent="0" algn="l" rtl="0">
              <a:lnSpc>
                <a:spcPct val="118750"/>
              </a:lnSpc>
              <a:spcBef>
                <a:spcPts val="0"/>
              </a:spcBef>
              <a:spcAft>
                <a:spcPts val="0"/>
              </a:spcAft>
              <a:buNone/>
            </a:pPr>
            <a:r>
              <a:rPr lang="en-US" sz="1200">
                <a:solidFill>
                  <a:srgbClr val="B5A787"/>
                </a:solidFill>
                <a:latin typeface="Arial"/>
                <a:ea typeface="Arial"/>
                <a:cs typeface="Arial"/>
                <a:sym typeface="Arial"/>
              </a:rPr>
              <a:t>April 5, 2016</a:t>
            </a:r>
            <a:endParaRPr sz="1200">
              <a:solidFill>
                <a:schemeClr val="dk1"/>
              </a:solidFill>
              <a:latin typeface="Arial"/>
              <a:ea typeface="Arial"/>
              <a:cs typeface="Arial"/>
              <a:sym typeface="Arial"/>
            </a:endParaRPr>
          </a:p>
        </p:txBody>
      </p:sp>
      <p:sp>
        <p:nvSpPr>
          <p:cNvPr id="331" name="Google Shape;331;p13"/>
          <p:cNvSpPr txBox="1">
            <a:spLocks noGrp="1"/>
          </p:cNvSpPr>
          <p:nvPr>
            <p:ph type="sldNum" idx="12"/>
          </p:nvPr>
        </p:nvSpPr>
        <p:spPr>
          <a:xfrm>
            <a:off x="8694419" y="6524628"/>
            <a:ext cx="338454" cy="300990"/>
          </a:xfrm>
          <a:prstGeom prst="rect">
            <a:avLst/>
          </a:prstGeom>
          <a:noFill/>
          <a:ln>
            <a:noFill/>
          </a:ln>
        </p:spPr>
        <p:txBody>
          <a:bodyPr spcFirstLastPara="1" wrap="square" lIns="0" tIns="412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13</a:t>
            </a:f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grpSp>
        <p:nvGrpSpPr>
          <p:cNvPr id="2" name="Google Shape;299;p13"/>
          <p:cNvGrpSpPr/>
          <p:nvPr/>
        </p:nvGrpSpPr>
        <p:grpSpPr>
          <a:xfrm>
            <a:off x="0" y="0"/>
            <a:ext cx="9144000" cy="6858000"/>
            <a:chOff x="0" y="0"/>
            <a:chExt cx="9144000" cy="6858000"/>
          </a:xfrm>
        </p:grpSpPr>
        <p:pic>
          <p:nvPicPr>
            <p:cNvPr id="300" name="Google Shape;300;p13"/>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301" name="Google Shape;301;p13"/>
            <p:cNvSpPr/>
            <p:nvPr/>
          </p:nvSpPr>
          <p:spPr>
            <a:xfrm>
              <a:off x="3304" y="3810"/>
              <a:ext cx="819785" cy="819150"/>
            </a:xfrm>
            <a:custGeom>
              <a:avLst/>
              <a:gdLst/>
              <a:ahLst/>
              <a:cxnLst/>
              <a:rect l="l" t="t" r="r" b="b"/>
              <a:pathLst>
                <a:path w="819785" h="819150" extrusionOk="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54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 name="Google Shape;302;p13"/>
            <p:cNvSpPr/>
            <p:nvPr/>
          </p:nvSpPr>
          <p:spPr>
            <a:xfrm>
              <a:off x="3304" y="3810"/>
              <a:ext cx="819785" cy="819150"/>
            </a:xfrm>
            <a:custGeom>
              <a:avLst/>
              <a:gdLst/>
              <a:ahLst/>
              <a:cxnLst/>
              <a:rect l="l" t="t" r="r" b="b"/>
              <a:pathLst>
                <a:path w="819785" h="819150" extrusionOk="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noFill/>
            <a:ln w="9525" cap="flat" cmpd="sng">
              <a:solidFill>
                <a:srgbClr val="D2C39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03" name="Google Shape;303;p13"/>
            <p:cNvPicPr preferRelativeResize="0"/>
            <p:nvPr/>
          </p:nvPicPr>
          <p:blipFill rotWithShape="1">
            <a:blip r:embed="rId4">
              <a:alphaModFix/>
            </a:blip>
            <a:srcRect/>
            <a:stretch/>
          </p:blipFill>
          <p:spPr>
            <a:xfrm>
              <a:off x="128015" y="6095"/>
              <a:ext cx="1784604" cy="1784603"/>
            </a:xfrm>
            <a:prstGeom prst="rect">
              <a:avLst/>
            </a:prstGeom>
            <a:noFill/>
            <a:ln>
              <a:noFill/>
            </a:ln>
          </p:spPr>
        </p:pic>
        <p:sp>
          <p:nvSpPr>
            <p:cNvPr id="304" name="Google Shape;304;p13"/>
            <p:cNvSpPr/>
            <p:nvPr/>
          </p:nvSpPr>
          <p:spPr>
            <a:xfrm>
              <a:off x="169163" y="21335"/>
              <a:ext cx="1702435" cy="1702435"/>
            </a:xfrm>
            <a:custGeom>
              <a:avLst/>
              <a:gdLst/>
              <a:ahLst/>
              <a:cxnLst/>
              <a:rect l="l" t="t" r="r" b="b"/>
              <a:pathLst>
                <a:path w="1702435" h="1702435" extrusionOk="0">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noFill/>
            <a:ln w="27425" cap="flat" cmpd="sng">
              <a:solidFill>
                <a:srgbClr val="FFF6D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05" name="Google Shape;305;p13"/>
            <p:cNvPicPr preferRelativeResize="0"/>
            <p:nvPr/>
          </p:nvPicPr>
          <p:blipFill rotWithShape="1">
            <a:blip r:embed="rId5">
              <a:alphaModFix/>
            </a:blip>
            <a:srcRect/>
            <a:stretch/>
          </p:blipFill>
          <p:spPr>
            <a:xfrm>
              <a:off x="172212" y="1045463"/>
              <a:ext cx="1155192" cy="1150619"/>
            </a:xfrm>
            <a:prstGeom prst="rect">
              <a:avLst/>
            </a:prstGeom>
            <a:noFill/>
            <a:ln>
              <a:noFill/>
            </a:ln>
          </p:spPr>
        </p:pic>
        <p:pic>
          <p:nvPicPr>
            <p:cNvPr id="306" name="Google Shape;306;p13"/>
            <p:cNvPicPr preferRelativeResize="0"/>
            <p:nvPr/>
          </p:nvPicPr>
          <p:blipFill rotWithShape="1">
            <a:blip r:embed="rId6">
              <a:alphaModFix/>
            </a:blip>
            <a:srcRect/>
            <a:stretch/>
          </p:blipFill>
          <p:spPr>
            <a:xfrm>
              <a:off x="187319" y="1050633"/>
              <a:ext cx="1116813" cy="1111476"/>
            </a:xfrm>
            <a:prstGeom prst="rect">
              <a:avLst/>
            </a:prstGeom>
            <a:noFill/>
            <a:ln>
              <a:noFill/>
            </a:ln>
          </p:spPr>
        </p:pic>
        <p:sp>
          <p:nvSpPr>
            <p:cNvPr id="307" name="Google Shape;307;p13"/>
            <p:cNvSpPr/>
            <p:nvPr/>
          </p:nvSpPr>
          <p:spPr>
            <a:xfrm>
              <a:off x="187319" y="1050633"/>
              <a:ext cx="1116965" cy="1111885"/>
            </a:xfrm>
            <a:custGeom>
              <a:avLst/>
              <a:gdLst/>
              <a:ahLst/>
              <a:cxnLst/>
              <a:rect l="l" t="t" r="r" b="b"/>
              <a:pathLst>
                <a:path w="1116965" h="1111885" extrusionOk="0">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extrusionOk="0">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noFill/>
            <a:ln w="9525" cap="flat" cmpd="sng">
              <a:solidFill>
                <a:srgbClr val="C6B7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Google Shape;308;p13"/>
            <p:cNvSpPr/>
            <p:nvPr/>
          </p:nvSpPr>
          <p:spPr>
            <a:xfrm>
              <a:off x="1013460" y="0"/>
              <a:ext cx="8130540" cy="6858000"/>
            </a:xfrm>
            <a:custGeom>
              <a:avLst/>
              <a:gdLst/>
              <a:ahLst/>
              <a:cxnLst/>
              <a:rect l="l" t="t" r="r" b="b"/>
              <a:pathLst>
                <a:path w="8130540" h="6858000" extrusionOk="0">
                  <a:moveTo>
                    <a:pt x="8130540" y="0"/>
                  </a:moveTo>
                  <a:lnTo>
                    <a:pt x="0" y="0"/>
                  </a:lnTo>
                  <a:lnTo>
                    <a:pt x="0" y="6858000"/>
                  </a:lnTo>
                  <a:lnTo>
                    <a:pt x="8130540" y="6858000"/>
                  </a:lnTo>
                  <a:lnTo>
                    <a:pt x="813054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09" name="Google Shape;309;p13"/>
            <p:cNvPicPr preferRelativeResize="0"/>
            <p:nvPr/>
          </p:nvPicPr>
          <p:blipFill rotWithShape="1">
            <a:blip r:embed="rId7">
              <a:alphaModFix/>
            </a:blip>
            <a:srcRect/>
            <a:stretch/>
          </p:blipFill>
          <p:spPr>
            <a:xfrm>
              <a:off x="935736" y="0"/>
              <a:ext cx="155447" cy="6857999"/>
            </a:xfrm>
            <a:prstGeom prst="rect">
              <a:avLst/>
            </a:prstGeom>
            <a:noFill/>
            <a:ln>
              <a:noFill/>
            </a:ln>
          </p:spPr>
        </p:pic>
        <p:sp>
          <p:nvSpPr>
            <p:cNvPr id="310" name="Google Shape;310;p13"/>
            <p:cNvSpPr/>
            <p:nvPr/>
          </p:nvSpPr>
          <p:spPr>
            <a:xfrm>
              <a:off x="1014983" y="0"/>
              <a:ext cx="73660" cy="6858000"/>
            </a:xfrm>
            <a:custGeom>
              <a:avLst/>
              <a:gdLst/>
              <a:ahLst/>
              <a:cxnLst/>
              <a:rect l="l" t="t" r="r" b="b"/>
              <a:pathLst>
                <a:path w="73659" h="6858000" extrusionOk="0">
                  <a:moveTo>
                    <a:pt x="73152" y="0"/>
                  </a:moveTo>
                  <a:lnTo>
                    <a:pt x="0" y="0"/>
                  </a:lnTo>
                  <a:lnTo>
                    <a:pt x="0" y="6858000"/>
                  </a:lnTo>
                  <a:lnTo>
                    <a:pt x="73152" y="6858000"/>
                  </a:lnTo>
                  <a:lnTo>
                    <a:pt x="7315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 name="Title 34"/>
          <p:cNvSpPr>
            <a:spLocks noGrp="1"/>
          </p:cNvSpPr>
          <p:nvPr>
            <p:ph type="title"/>
          </p:nvPr>
        </p:nvSpPr>
        <p:spPr>
          <a:xfrm>
            <a:off x="1326261" y="292861"/>
            <a:ext cx="7482205" cy="756919"/>
          </a:xfrm>
        </p:spPr>
        <p:txBody>
          <a:bodyPr/>
          <a:lstStyle/>
          <a:p>
            <a:r>
              <a:rPr lang="en-US" dirty="0" smtClean="0"/>
              <a:t>Derivation of Wt (64-bit)</a:t>
            </a:r>
            <a:endParaRPr lang="en-US" dirty="0"/>
          </a:p>
        </p:txBody>
      </p:sp>
      <p:pic>
        <p:nvPicPr>
          <p:cNvPr id="2050" name="Picture 2"/>
          <p:cNvPicPr>
            <a:picLocks noChangeAspect="1" noChangeArrowheads="1"/>
          </p:cNvPicPr>
          <p:nvPr/>
        </p:nvPicPr>
        <p:blipFill>
          <a:blip r:embed="rId8"/>
          <a:srcRect/>
          <a:stretch>
            <a:fillRect/>
          </a:stretch>
        </p:blipFill>
        <p:spPr bwMode="auto">
          <a:xfrm>
            <a:off x="1184274" y="1327150"/>
            <a:ext cx="7826375" cy="53069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335"/>
        <p:cNvGrpSpPr/>
        <p:nvPr/>
      </p:nvGrpSpPr>
      <p:grpSpPr>
        <a:xfrm>
          <a:off x="0" y="0"/>
          <a:ext cx="0" cy="0"/>
          <a:chOff x="0" y="0"/>
          <a:chExt cx="0" cy="0"/>
        </a:xfrm>
      </p:grpSpPr>
      <p:grpSp>
        <p:nvGrpSpPr>
          <p:cNvPr id="336" name="Google Shape;336;p14"/>
          <p:cNvGrpSpPr/>
          <p:nvPr/>
        </p:nvGrpSpPr>
        <p:grpSpPr>
          <a:xfrm>
            <a:off x="0" y="0"/>
            <a:ext cx="9144000" cy="6858000"/>
            <a:chOff x="0" y="0"/>
            <a:chExt cx="9144000" cy="6858000"/>
          </a:xfrm>
        </p:grpSpPr>
        <p:pic>
          <p:nvPicPr>
            <p:cNvPr id="337" name="Google Shape;337;p14"/>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338" name="Google Shape;338;p14"/>
            <p:cNvSpPr/>
            <p:nvPr/>
          </p:nvSpPr>
          <p:spPr>
            <a:xfrm>
              <a:off x="3304" y="3810"/>
              <a:ext cx="819785" cy="819150"/>
            </a:xfrm>
            <a:custGeom>
              <a:avLst/>
              <a:gdLst/>
              <a:ahLst/>
              <a:cxnLst/>
              <a:rect l="l" t="t" r="r" b="b"/>
              <a:pathLst>
                <a:path w="819785" h="819150" extrusionOk="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54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9" name="Google Shape;339;p14"/>
            <p:cNvSpPr/>
            <p:nvPr/>
          </p:nvSpPr>
          <p:spPr>
            <a:xfrm>
              <a:off x="3304" y="3810"/>
              <a:ext cx="819785" cy="819150"/>
            </a:xfrm>
            <a:custGeom>
              <a:avLst/>
              <a:gdLst/>
              <a:ahLst/>
              <a:cxnLst/>
              <a:rect l="l" t="t" r="r" b="b"/>
              <a:pathLst>
                <a:path w="819785" h="819150" extrusionOk="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noFill/>
            <a:ln w="9525" cap="flat" cmpd="sng">
              <a:solidFill>
                <a:srgbClr val="D2C39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40" name="Google Shape;340;p14"/>
            <p:cNvPicPr preferRelativeResize="0"/>
            <p:nvPr/>
          </p:nvPicPr>
          <p:blipFill rotWithShape="1">
            <a:blip r:embed="rId4">
              <a:alphaModFix/>
            </a:blip>
            <a:srcRect/>
            <a:stretch/>
          </p:blipFill>
          <p:spPr>
            <a:xfrm>
              <a:off x="128015" y="6095"/>
              <a:ext cx="1784604" cy="1784603"/>
            </a:xfrm>
            <a:prstGeom prst="rect">
              <a:avLst/>
            </a:prstGeom>
            <a:noFill/>
            <a:ln>
              <a:noFill/>
            </a:ln>
          </p:spPr>
        </p:pic>
        <p:sp>
          <p:nvSpPr>
            <p:cNvPr id="341" name="Google Shape;341;p14"/>
            <p:cNvSpPr/>
            <p:nvPr/>
          </p:nvSpPr>
          <p:spPr>
            <a:xfrm>
              <a:off x="169163" y="21335"/>
              <a:ext cx="1702435" cy="1702435"/>
            </a:xfrm>
            <a:custGeom>
              <a:avLst/>
              <a:gdLst/>
              <a:ahLst/>
              <a:cxnLst/>
              <a:rect l="l" t="t" r="r" b="b"/>
              <a:pathLst>
                <a:path w="1702435" h="1702435" extrusionOk="0">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noFill/>
            <a:ln w="27425" cap="flat" cmpd="sng">
              <a:solidFill>
                <a:srgbClr val="FFF6D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42" name="Google Shape;342;p14"/>
            <p:cNvPicPr preferRelativeResize="0"/>
            <p:nvPr/>
          </p:nvPicPr>
          <p:blipFill rotWithShape="1">
            <a:blip r:embed="rId5">
              <a:alphaModFix/>
            </a:blip>
            <a:srcRect/>
            <a:stretch/>
          </p:blipFill>
          <p:spPr>
            <a:xfrm>
              <a:off x="172212" y="1045463"/>
              <a:ext cx="1155192" cy="1150619"/>
            </a:xfrm>
            <a:prstGeom prst="rect">
              <a:avLst/>
            </a:prstGeom>
            <a:noFill/>
            <a:ln>
              <a:noFill/>
            </a:ln>
          </p:spPr>
        </p:pic>
        <p:pic>
          <p:nvPicPr>
            <p:cNvPr id="343" name="Google Shape;343;p14"/>
            <p:cNvPicPr preferRelativeResize="0"/>
            <p:nvPr/>
          </p:nvPicPr>
          <p:blipFill rotWithShape="1">
            <a:blip r:embed="rId6">
              <a:alphaModFix/>
            </a:blip>
            <a:srcRect/>
            <a:stretch/>
          </p:blipFill>
          <p:spPr>
            <a:xfrm>
              <a:off x="187319" y="1050633"/>
              <a:ext cx="1116813" cy="1111476"/>
            </a:xfrm>
            <a:prstGeom prst="rect">
              <a:avLst/>
            </a:prstGeom>
            <a:noFill/>
            <a:ln>
              <a:noFill/>
            </a:ln>
          </p:spPr>
        </p:pic>
        <p:sp>
          <p:nvSpPr>
            <p:cNvPr id="344" name="Google Shape;344;p14"/>
            <p:cNvSpPr/>
            <p:nvPr/>
          </p:nvSpPr>
          <p:spPr>
            <a:xfrm>
              <a:off x="187319" y="1050633"/>
              <a:ext cx="1116965" cy="1111885"/>
            </a:xfrm>
            <a:custGeom>
              <a:avLst/>
              <a:gdLst/>
              <a:ahLst/>
              <a:cxnLst/>
              <a:rect l="l" t="t" r="r" b="b"/>
              <a:pathLst>
                <a:path w="1116965" h="1111885" extrusionOk="0">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extrusionOk="0">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noFill/>
            <a:ln w="9525" cap="flat" cmpd="sng">
              <a:solidFill>
                <a:srgbClr val="C6B7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5" name="Google Shape;345;p14"/>
            <p:cNvSpPr/>
            <p:nvPr/>
          </p:nvSpPr>
          <p:spPr>
            <a:xfrm>
              <a:off x="1013460" y="0"/>
              <a:ext cx="8130540" cy="6858000"/>
            </a:xfrm>
            <a:custGeom>
              <a:avLst/>
              <a:gdLst/>
              <a:ahLst/>
              <a:cxnLst/>
              <a:rect l="l" t="t" r="r" b="b"/>
              <a:pathLst>
                <a:path w="8130540" h="6858000" extrusionOk="0">
                  <a:moveTo>
                    <a:pt x="8130540" y="0"/>
                  </a:moveTo>
                  <a:lnTo>
                    <a:pt x="0" y="0"/>
                  </a:lnTo>
                  <a:lnTo>
                    <a:pt x="0" y="6858000"/>
                  </a:lnTo>
                  <a:lnTo>
                    <a:pt x="8130540" y="6858000"/>
                  </a:lnTo>
                  <a:lnTo>
                    <a:pt x="813054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46" name="Google Shape;346;p14"/>
            <p:cNvPicPr preferRelativeResize="0"/>
            <p:nvPr/>
          </p:nvPicPr>
          <p:blipFill rotWithShape="1">
            <a:blip r:embed="rId7">
              <a:alphaModFix/>
            </a:blip>
            <a:srcRect/>
            <a:stretch/>
          </p:blipFill>
          <p:spPr>
            <a:xfrm>
              <a:off x="935736" y="0"/>
              <a:ext cx="155447" cy="6857999"/>
            </a:xfrm>
            <a:prstGeom prst="rect">
              <a:avLst/>
            </a:prstGeom>
            <a:noFill/>
            <a:ln>
              <a:noFill/>
            </a:ln>
          </p:spPr>
        </p:pic>
        <p:sp>
          <p:nvSpPr>
            <p:cNvPr id="347" name="Google Shape;347;p14"/>
            <p:cNvSpPr/>
            <p:nvPr/>
          </p:nvSpPr>
          <p:spPr>
            <a:xfrm>
              <a:off x="1014983" y="0"/>
              <a:ext cx="73660" cy="6858000"/>
            </a:xfrm>
            <a:custGeom>
              <a:avLst/>
              <a:gdLst/>
              <a:ahLst/>
              <a:cxnLst/>
              <a:rect l="l" t="t" r="r" b="b"/>
              <a:pathLst>
                <a:path w="73659" h="6858000" extrusionOk="0">
                  <a:moveTo>
                    <a:pt x="73152" y="0"/>
                  </a:moveTo>
                  <a:lnTo>
                    <a:pt x="0" y="0"/>
                  </a:lnTo>
                  <a:lnTo>
                    <a:pt x="0" y="6858000"/>
                  </a:lnTo>
                  <a:lnTo>
                    <a:pt x="73152" y="6858000"/>
                  </a:lnTo>
                  <a:lnTo>
                    <a:pt x="7315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48" name="Google Shape;348;p14"/>
          <p:cNvGrpSpPr/>
          <p:nvPr/>
        </p:nvGrpSpPr>
        <p:grpSpPr>
          <a:xfrm>
            <a:off x="8611361" y="6401562"/>
            <a:ext cx="428625" cy="414655"/>
            <a:chOff x="8611361" y="6401562"/>
            <a:chExt cx="428625" cy="414655"/>
          </a:xfrm>
        </p:grpSpPr>
        <p:sp>
          <p:nvSpPr>
            <p:cNvPr id="349" name="Google Shape;349;p14"/>
            <p:cNvSpPr/>
            <p:nvPr/>
          </p:nvSpPr>
          <p:spPr>
            <a:xfrm>
              <a:off x="8611361" y="6401562"/>
              <a:ext cx="428625" cy="414655"/>
            </a:xfrm>
            <a:custGeom>
              <a:avLst/>
              <a:gdLst/>
              <a:ahLst/>
              <a:cxnLst/>
              <a:rect l="l" t="t" r="r" b="b"/>
              <a:pathLst>
                <a:path w="428625" h="414654" extrusionOk="0">
                  <a:moveTo>
                    <a:pt x="428244" y="0"/>
                  </a:moveTo>
                  <a:lnTo>
                    <a:pt x="0" y="0"/>
                  </a:lnTo>
                  <a:lnTo>
                    <a:pt x="0" y="414528"/>
                  </a:lnTo>
                  <a:lnTo>
                    <a:pt x="428244" y="414528"/>
                  </a:lnTo>
                  <a:lnTo>
                    <a:pt x="42824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0" name="Google Shape;350;p14"/>
            <p:cNvSpPr/>
            <p:nvPr/>
          </p:nvSpPr>
          <p:spPr>
            <a:xfrm>
              <a:off x="8611361" y="6401562"/>
              <a:ext cx="428625" cy="414655"/>
            </a:xfrm>
            <a:custGeom>
              <a:avLst/>
              <a:gdLst/>
              <a:ahLst/>
              <a:cxnLst/>
              <a:rect l="l" t="t" r="r" b="b"/>
              <a:pathLst>
                <a:path w="428625" h="414654" extrusionOk="0">
                  <a:moveTo>
                    <a:pt x="0" y="414528"/>
                  </a:moveTo>
                  <a:lnTo>
                    <a:pt x="428244" y="414528"/>
                  </a:lnTo>
                  <a:lnTo>
                    <a:pt x="428244" y="0"/>
                  </a:lnTo>
                  <a:lnTo>
                    <a:pt x="0" y="0"/>
                  </a:lnTo>
                  <a:lnTo>
                    <a:pt x="0" y="414528"/>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1" name="Google Shape;351;p14"/>
          <p:cNvSpPr txBox="1">
            <a:spLocks noGrp="1"/>
          </p:cNvSpPr>
          <p:nvPr>
            <p:ph type="title"/>
          </p:nvPr>
        </p:nvSpPr>
        <p:spPr>
          <a:xfrm>
            <a:off x="1219606" y="172923"/>
            <a:ext cx="7777480" cy="57467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a:t>SHA-512 Majority Function calculation</a:t>
            </a:r>
            <a:endParaRPr sz="3600"/>
          </a:p>
        </p:txBody>
      </p:sp>
      <p:sp>
        <p:nvSpPr>
          <p:cNvPr id="352" name="Google Shape;352;p14"/>
          <p:cNvSpPr txBox="1"/>
          <p:nvPr/>
        </p:nvSpPr>
        <p:spPr>
          <a:xfrm>
            <a:off x="1069644" y="1219327"/>
            <a:ext cx="7997190" cy="5147310"/>
          </a:xfrm>
          <a:prstGeom prst="rect">
            <a:avLst/>
          </a:prstGeom>
          <a:noFill/>
          <a:ln>
            <a:noFill/>
          </a:ln>
        </p:spPr>
        <p:txBody>
          <a:bodyPr spcFirstLastPara="1" wrap="square" lIns="0" tIns="12700" rIns="0" bIns="0" anchor="t" anchorCtr="0">
            <a:spAutoFit/>
          </a:bodyPr>
          <a:lstStyle/>
          <a:p>
            <a:pPr marL="354965" marR="5080" lvl="0" indent="-342900" algn="just" rtl="0">
              <a:lnSpc>
                <a:spcPct val="10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We apply the Majority function on buffers A, B, and C. If  the leftmost hexadecimal digits of these buffers are 0x7,  0xA, and 0xE, respectively, what is the leftmost digit of  the result?</a:t>
            </a:r>
            <a:endParaRPr sz="2400">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US" sz="2400">
                <a:solidFill>
                  <a:srgbClr val="FF0000"/>
                </a:solidFill>
                <a:latin typeface="Arial"/>
                <a:ea typeface="Arial"/>
                <a:cs typeface="Arial"/>
                <a:sym typeface="Arial"/>
              </a:rPr>
              <a:t>Solution</a:t>
            </a:r>
            <a:endParaRPr sz="24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700">
              <a:solidFill>
                <a:schemeClr val="dk1"/>
              </a:solidFill>
              <a:latin typeface="Arial"/>
              <a:ea typeface="Arial"/>
              <a:cs typeface="Arial"/>
              <a:sym typeface="Arial"/>
            </a:endParaRPr>
          </a:p>
          <a:p>
            <a:pPr marL="0" marR="0" lvl="0" indent="0" algn="l" rtl="0">
              <a:lnSpc>
                <a:spcPct val="100000"/>
              </a:lnSpc>
              <a:spcBef>
                <a:spcPts val="15"/>
              </a:spcBef>
              <a:spcAft>
                <a:spcPts val="0"/>
              </a:spcAft>
              <a:buNone/>
            </a:pPr>
            <a:endParaRPr sz="2300">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The digits in binary are 0111, 1010, and 1110.</a:t>
            </a:r>
            <a:endParaRPr sz="2400">
              <a:solidFill>
                <a:schemeClr val="dk1"/>
              </a:solidFill>
              <a:latin typeface="Arial"/>
              <a:ea typeface="Arial"/>
              <a:cs typeface="Arial"/>
              <a:sym typeface="Arial"/>
            </a:endParaRPr>
          </a:p>
          <a:p>
            <a:pPr marL="344805" marR="0" lvl="0" indent="-332740" algn="l" rtl="0">
              <a:lnSpc>
                <a:spcPct val="100000"/>
              </a:lnSpc>
              <a:spcBef>
                <a:spcPts val="0"/>
              </a:spcBef>
              <a:spcAft>
                <a:spcPts val="0"/>
              </a:spcAft>
              <a:buClr>
                <a:srgbClr val="FF0000"/>
              </a:buClr>
              <a:buSzPts val="2400"/>
              <a:buFont typeface="Arial"/>
              <a:buAutoNum type="alphaLcPeriod"/>
            </a:pPr>
            <a:r>
              <a:rPr lang="en-US" sz="2400">
                <a:solidFill>
                  <a:schemeClr val="dk1"/>
                </a:solidFill>
                <a:latin typeface="Arial"/>
                <a:ea typeface="Arial"/>
                <a:cs typeface="Arial"/>
                <a:sym typeface="Arial"/>
              </a:rPr>
              <a:t>The first bits are 0, 1, and 1. The majority is 1.</a:t>
            </a:r>
            <a:endParaRPr sz="2400">
              <a:solidFill>
                <a:schemeClr val="dk1"/>
              </a:solidFill>
              <a:latin typeface="Arial"/>
              <a:ea typeface="Arial"/>
              <a:cs typeface="Arial"/>
              <a:sym typeface="Arial"/>
            </a:endParaRPr>
          </a:p>
          <a:p>
            <a:pPr marL="344805" marR="0" lvl="0" indent="-332740" algn="l" rtl="0">
              <a:lnSpc>
                <a:spcPct val="100000"/>
              </a:lnSpc>
              <a:spcBef>
                <a:spcPts val="0"/>
              </a:spcBef>
              <a:spcAft>
                <a:spcPts val="0"/>
              </a:spcAft>
              <a:buClr>
                <a:srgbClr val="FF0000"/>
              </a:buClr>
              <a:buSzPts val="2400"/>
              <a:buFont typeface="Arial"/>
              <a:buAutoNum type="alphaLcPeriod"/>
            </a:pPr>
            <a:r>
              <a:rPr lang="en-US" sz="2400">
                <a:solidFill>
                  <a:schemeClr val="dk1"/>
                </a:solidFill>
                <a:latin typeface="Arial"/>
                <a:ea typeface="Arial"/>
                <a:cs typeface="Arial"/>
                <a:sym typeface="Arial"/>
              </a:rPr>
              <a:t>The second bits are 1, 0, and 1. The majority is 1.</a:t>
            </a:r>
            <a:endParaRPr sz="2400">
              <a:solidFill>
                <a:schemeClr val="dk1"/>
              </a:solidFill>
              <a:latin typeface="Arial"/>
              <a:ea typeface="Arial"/>
              <a:cs typeface="Arial"/>
              <a:sym typeface="Arial"/>
            </a:endParaRPr>
          </a:p>
          <a:p>
            <a:pPr marL="327660" marR="0" lvl="0" indent="-315594" algn="l" rtl="0">
              <a:lnSpc>
                <a:spcPct val="100000"/>
              </a:lnSpc>
              <a:spcBef>
                <a:spcPts val="0"/>
              </a:spcBef>
              <a:spcAft>
                <a:spcPts val="0"/>
              </a:spcAft>
              <a:buClr>
                <a:srgbClr val="FF0000"/>
              </a:buClr>
              <a:buSzPts val="2400"/>
              <a:buFont typeface="Arial"/>
              <a:buAutoNum type="alphaLcPeriod"/>
            </a:pPr>
            <a:r>
              <a:rPr lang="en-US" sz="2400">
                <a:solidFill>
                  <a:schemeClr val="dk1"/>
                </a:solidFill>
                <a:latin typeface="Arial"/>
                <a:ea typeface="Arial"/>
                <a:cs typeface="Arial"/>
                <a:sym typeface="Arial"/>
              </a:rPr>
              <a:t>The third bits are 1, 1, and 1. The majority is 1.</a:t>
            </a:r>
            <a:endParaRPr sz="2400">
              <a:solidFill>
                <a:schemeClr val="dk1"/>
              </a:solidFill>
              <a:latin typeface="Arial"/>
              <a:ea typeface="Arial"/>
              <a:cs typeface="Arial"/>
              <a:sym typeface="Arial"/>
            </a:endParaRPr>
          </a:p>
          <a:p>
            <a:pPr marL="344805" marR="0" lvl="0" indent="-332740" algn="l" rtl="0">
              <a:lnSpc>
                <a:spcPct val="100000"/>
              </a:lnSpc>
              <a:spcBef>
                <a:spcPts val="0"/>
              </a:spcBef>
              <a:spcAft>
                <a:spcPts val="0"/>
              </a:spcAft>
              <a:buClr>
                <a:srgbClr val="FF0000"/>
              </a:buClr>
              <a:buSzPts val="2400"/>
              <a:buFont typeface="Arial"/>
              <a:buAutoNum type="alphaLcPeriod"/>
            </a:pPr>
            <a:r>
              <a:rPr lang="en-US" sz="2400">
                <a:solidFill>
                  <a:schemeClr val="dk1"/>
                </a:solidFill>
                <a:latin typeface="Arial"/>
                <a:ea typeface="Arial"/>
                <a:cs typeface="Arial"/>
                <a:sym typeface="Arial"/>
              </a:rPr>
              <a:t>The fourth bits are 1, 0, and 0. The majority is 0.</a:t>
            </a:r>
            <a:endParaRPr sz="2400">
              <a:solidFill>
                <a:schemeClr val="dk1"/>
              </a:solidFill>
              <a:latin typeface="Arial"/>
              <a:ea typeface="Arial"/>
              <a:cs typeface="Arial"/>
              <a:sym typeface="Arial"/>
            </a:endParaRPr>
          </a:p>
          <a:p>
            <a:pPr marL="0" marR="0" lvl="0" indent="0" algn="l" rtl="0">
              <a:lnSpc>
                <a:spcPct val="100000"/>
              </a:lnSpc>
              <a:spcBef>
                <a:spcPts val="5"/>
              </a:spcBef>
              <a:spcAft>
                <a:spcPts val="0"/>
              </a:spcAft>
              <a:buNone/>
            </a:pPr>
            <a:endParaRPr sz="2500">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The result is </a:t>
            </a:r>
            <a:r>
              <a:rPr lang="en-US" sz="2400">
                <a:solidFill>
                  <a:srgbClr val="FF0000"/>
                </a:solidFill>
                <a:latin typeface="Arial"/>
                <a:ea typeface="Arial"/>
                <a:cs typeface="Arial"/>
                <a:sym typeface="Arial"/>
              </a:rPr>
              <a:t>1110</a:t>
            </a:r>
            <a:r>
              <a:rPr lang="en-US" sz="2400">
                <a:solidFill>
                  <a:schemeClr val="dk1"/>
                </a:solidFill>
                <a:latin typeface="Arial"/>
                <a:ea typeface="Arial"/>
                <a:cs typeface="Arial"/>
                <a:sym typeface="Arial"/>
              </a:rPr>
              <a:t>, or 0x</a:t>
            </a:r>
            <a:r>
              <a:rPr lang="en-US" sz="2400">
                <a:solidFill>
                  <a:srgbClr val="FF0000"/>
                </a:solidFill>
                <a:latin typeface="Arial"/>
                <a:ea typeface="Arial"/>
                <a:cs typeface="Arial"/>
                <a:sym typeface="Arial"/>
              </a:rPr>
              <a:t>E </a:t>
            </a:r>
            <a:r>
              <a:rPr lang="en-US" sz="2400">
                <a:solidFill>
                  <a:schemeClr val="dk1"/>
                </a:solidFill>
                <a:latin typeface="Arial"/>
                <a:ea typeface="Arial"/>
                <a:cs typeface="Arial"/>
                <a:sym typeface="Arial"/>
              </a:rPr>
              <a:t>in hexadecimal.</a:t>
            </a:r>
            <a:endParaRPr sz="2400">
              <a:solidFill>
                <a:schemeClr val="dk1"/>
              </a:solidFill>
              <a:latin typeface="Arial"/>
              <a:ea typeface="Arial"/>
              <a:cs typeface="Arial"/>
              <a:sym typeface="Arial"/>
            </a:endParaRPr>
          </a:p>
        </p:txBody>
      </p:sp>
      <p:grpSp>
        <p:nvGrpSpPr>
          <p:cNvPr id="353" name="Google Shape;353;p14"/>
          <p:cNvGrpSpPr/>
          <p:nvPr/>
        </p:nvGrpSpPr>
        <p:grpSpPr>
          <a:xfrm>
            <a:off x="1062227" y="3067811"/>
            <a:ext cx="6943725" cy="695325"/>
            <a:chOff x="1062227" y="3067811"/>
            <a:chExt cx="6943725" cy="695325"/>
          </a:xfrm>
        </p:grpSpPr>
        <p:pic>
          <p:nvPicPr>
            <p:cNvPr id="354" name="Google Shape;354;p14"/>
            <p:cNvPicPr preferRelativeResize="0"/>
            <p:nvPr/>
          </p:nvPicPr>
          <p:blipFill rotWithShape="1">
            <a:blip r:embed="rId8">
              <a:alphaModFix/>
            </a:blip>
            <a:srcRect/>
            <a:stretch/>
          </p:blipFill>
          <p:spPr>
            <a:xfrm>
              <a:off x="1066799" y="3072383"/>
              <a:ext cx="6934200" cy="685800"/>
            </a:xfrm>
            <a:prstGeom prst="rect">
              <a:avLst/>
            </a:prstGeom>
            <a:noFill/>
            <a:ln>
              <a:noFill/>
            </a:ln>
          </p:spPr>
        </p:pic>
        <p:sp>
          <p:nvSpPr>
            <p:cNvPr id="355" name="Google Shape;355;p14"/>
            <p:cNvSpPr/>
            <p:nvPr/>
          </p:nvSpPr>
          <p:spPr>
            <a:xfrm>
              <a:off x="1062227" y="3067811"/>
              <a:ext cx="6943725" cy="695325"/>
            </a:xfrm>
            <a:custGeom>
              <a:avLst/>
              <a:gdLst/>
              <a:ahLst/>
              <a:cxnLst/>
              <a:rect l="l" t="t" r="r" b="b"/>
              <a:pathLst>
                <a:path w="6943725" h="695325" extrusionOk="0">
                  <a:moveTo>
                    <a:pt x="0" y="694944"/>
                  </a:moveTo>
                  <a:lnTo>
                    <a:pt x="6943344" y="694944"/>
                  </a:lnTo>
                  <a:lnTo>
                    <a:pt x="6943344" y="0"/>
                  </a:lnTo>
                  <a:lnTo>
                    <a:pt x="0" y="0"/>
                  </a:lnTo>
                  <a:lnTo>
                    <a:pt x="0" y="694944"/>
                  </a:lnTo>
                  <a:close/>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6" name="Google Shape;356;p14"/>
          <p:cNvSpPr txBox="1">
            <a:spLocks noGrp="1"/>
          </p:cNvSpPr>
          <p:nvPr>
            <p:ph type="sldNum" idx="12"/>
          </p:nvPr>
        </p:nvSpPr>
        <p:spPr>
          <a:xfrm>
            <a:off x="8694419" y="6524628"/>
            <a:ext cx="338454" cy="300990"/>
          </a:xfrm>
          <a:prstGeom prst="rect">
            <a:avLst/>
          </a:prstGeom>
          <a:noFill/>
          <a:ln>
            <a:noFill/>
          </a:ln>
        </p:spPr>
        <p:txBody>
          <a:bodyPr spcFirstLastPara="1" wrap="square" lIns="0" tIns="412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360"/>
        <p:cNvGrpSpPr/>
        <p:nvPr/>
      </p:nvGrpSpPr>
      <p:grpSpPr>
        <a:xfrm>
          <a:off x="0" y="0"/>
          <a:ext cx="0" cy="0"/>
          <a:chOff x="0" y="0"/>
          <a:chExt cx="0" cy="0"/>
        </a:xfrm>
      </p:grpSpPr>
      <p:grpSp>
        <p:nvGrpSpPr>
          <p:cNvPr id="361" name="Google Shape;361;p15"/>
          <p:cNvGrpSpPr/>
          <p:nvPr/>
        </p:nvGrpSpPr>
        <p:grpSpPr>
          <a:xfrm>
            <a:off x="0" y="0"/>
            <a:ext cx="9144000" cy="6858000"/>
            <a:chOff x="0" y="0"/>
            <a:chExt cx="9144000" cy="6858000"/>
          </a:xfrm>
        </p:grpSpPr>
        <p:pic>
          <p:nvPicPr>
            <p:cNvPr id="362" name="Google Shape;362;p15"/>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363" name="Google Shape;363;p15"/>
            <p:cNvSpPr/>
            <p:nvPr/>
          </p:nvSpPr>
          <p:spPr>
            <a:xfrm>
              <a:off x="3304" y="3810"/>
              <a:ext cx="819785" cy="819150"/>
            </a:xfrm>
            <a:custGeom>
              <a:avLst/>
              <a:gdLst/>
              <a:ahLst/>
              <a:cxnLst/>
              <a:rect l="l" t="t" r="r" b="b"/>
              <a:pathLst>
                <a:path w="819785" h="819150" extrusionOk="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54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4" name="Google Shape;364;p15"/>
            <p:cNvSpPr/>
            <p:nvPr/>
          </p:nvSpPr>
          <p:spPr>
            <a:xfrm>
              <a:off x="3304" y="3810"/>
              <a:ext cx="819785" cy="819150"/>
            </a:xfrm>
            <a:custGeom>
              <a:avLst/>
              <a:gdLst/>
              <a:ahLst/>
              <a:cxnLst/>
              <a:rect l="l" t="t" r="r" b="b"/>
              <a:pathLst>
                <a:path w="819785" h="819150" extrusionOk="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noFill/>
            <a:ln w="9525" cap="flat" cmpd="sng">
              <a:solidFill>
                <a:srgbClr val="D2C39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65" name="Google Shape;365;p15"/>
            <p:cNvPicPr preferRelativeResize="0"/>
            <p:nvPr/>
          </p:nvPicPr>
          <p:blipFill rotWithShape="1">
            <a:blip r:embed="rId4">
              <a:alphaModFix/>
            </a:blip>
            <a:srcRect/>
            <a:stretch/>
          </p:blipFill>
          <p:spPr>
            <a:xfrm>
              <a:off x="128015" y="6095"/>
              <a:ext cx="1784604" cy="1784603"/>
            </a:xfrm>
            <a:prstGeom prst="rect">
              <a:avLst/>
            </a:prstGeom>
            <a:noFill/>
            <a:ln>
              <a:noFill/>
            </a:ln>
          </p:spPr>
        </p:pic>
        <p:sp>
          <p:nvSpPr>
            <p:cNvPr id="366" name="Google Shape;366;p15"/>
            <p:cNvSpPr/>
            <p:nvPr/>
          </p:nvSpPr>
          <p:spPr>
            <a:xfrm>
              <a:off x="169163" y="21335"/>
              <a:ext cx="1702435" cy="1702435"/>
            </a:xfrm>
            <a:custGeom>
              <a:avLst/>
              <a:gdLst/>
              <a:ahLst/>
              <a:cxnLst/>
              <a:rect l="l" t="t" r="r" b="b"/>
              <a:pathLst>
                <a:path w="1702435" h="1702435" extrusionOk="0">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noFill/>
            <a:ln w="27425" cap="flat" cmpd="sng">
              <a:solidFill>
                <a:srgbClr val="FFF6D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67" name="Google Shape;367;p15"/>
            <p:cNvPicPr preferRelativeResize="0"/>
            <p:nvPr/>
          </p:nvPicPr>
          <p:blipFill rotWithShape="1">
            <a:blip r:embed="rId5">
              <a:alphaModFix/>
            </a:blip>
            <a:srcRect/>
            <a:stretch/>
          </p:blipFill>
          <p:spPr>
            <a:xfrm>
              <a:off x="172212" y="1045463"/>
              <a:ext cx="1155192" cy="1150619"/>
            </a:xfrm>
            <a:prstGeom prst="rect">
              <a:avLst/>
            </a:prstGeom>
            <a:noFill/>
            <a:ln>
              <a:noFill/>
            </a:ln>
          </p:spPr>
        </p:pic>
        <p:pic>
          <p:nvPicPr>
            <p:cNvPr id="368" name="Google Shape;368;p15"/>
            <p:cNvPicPr preferRelativeResize="0"/>
            <p:nvPr/>
          </p:nvPicPr>
          <p:blipFill rotWithShape="1">
            <a:blip r:embed="rId6">
              <a:alphaModFix/>
            </a:blip>
            <a:srcRect/>
            <a:stretch/>
          </p:blipFill>
          <p:spPr>
            <a:xfrm>
              <a:off x="187319" y="1050633"/>
              <a:ext cx="1116813" cy="1111476"/>
            </a:xfrm>
            <a:prstGeom prst="rect">
              <a:avLst/>
            </a:prstGeom>
            <a:noFill/>
            <a:ln>
              <a:noFill/>
            </a:ln>
          </p:spPr>
        </p:pic>
        <p:sp>
          <p:nvSpPr>
            <p:cNvPr id="369" name="Google Shape;369;p15"/>
            <p:cNvSpPr/>
            <p:nvPr/>
          </p:nvSpPr>
          <p:spPr>
            <a:xfrm>
              <a:off x="187319" y="1050633"/>
              <a:ext cx="1116965" cy="1111885"/>
            </a:xfrm>
            <a:custGeom>
              <a:avLst/>
              <a:gdLst/>
              <a:ahLst/>
              <a:cxnLst/>
              <a:rect l="l" t="t" r="r" b="b"/>
              <a:pathLst>
                <a:path w="1116965" h="1111885" extrusionOk="0">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extrusionOk="0">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noFill/>
            <a:ln w="9525" cap="flat" cmpd="sng">
              <a:solidFill>
                <a:srgbClr val="C6B7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0" name="Google Shape;370;p15"/>
            <p:cNvSpPr/>
            <p:nvPr/>
          </p:nvSpPr>
          <p:spPr>
            <a:xfrm>
              <a:off x="1013460" y="0"/>
              <a:ext cx="8130540" cy="6858000"/>
            </a:xfrm>
            <a:custGeom>
              <a:avLst/>
              <a:gdLst/>
              <a:ahLst/>
              <a:cxnLst/>
              <a:rect l="l" t="t" r="r" b="b"/>
              <a:pathLst>
                <a:path w="8130540" h="6858000" extrusionOk="0">
                  <a:moveTo>
                    <a:pt x="8130540" y="0"/>
                  </a:moveTo>
                  <a:lnTo>
                    <a:pt x="0" y="0"/>
                  </a:lnTo>
                  <a:lnTo>
                    <a:pt x="0" y="6858000"/>
                  </a:lnTo>
                  <a:lnTo>
                    <a:pt x="8130540" y="6858000"/>
                  </a:lnTo>
                  <a:lnTo>
                    <a:pt x="813054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71" name="Google Shape;371;p15"/>
            <p:cNvPicPr preferRelativeResize="0"/>
            <p:nvPr/>
          </p:nvPicPr>
          <p:blipFill rotWithShape="1">
            <a:blip r:embed="rId7">
              <a:alphaModFix/>
            </a:blip>
            <a:srcRect/>
            <a:stretch/>
          </p:blipFill>
          <p:spPr>
            <a:xfrm>
              <a:off x="935736" y="0"/>
              <a:ext cx="155447" cy="6857999"/>
            </a:xfrm>
            <a:prstGeom prst="rect">
              <a:avLst/>
            </a:prstGeom>
            <a:noFill/>
            <a:ln>
              <a:noFill/>
            </a:ln>
          </p:spPr>
        </p:pic>
        <p:sp>
          <p:nvSpPr>
            <p:cNvPr id="372" name="Google Shape;372;p15"/>
            <p:cNvSpPr/>
            <p:nvPr/>
          </p:nvSpPr>
          <p:spPr>
            <a:xfrm>
              <a:off x="1014983" y="0"/>
              <a:ext cx="73660" cy="6858000"/>
            </a:xfrm>
            <a:custGeom>
              <a:avLst/>
              <a:gdLst/>
              <a:ahLst/>
              <a:cxnLst/>
              <a:rect l="l" t="t" r="r" b="b"/>
              <a:pathLst>
                <a:path w="73659" h="6858000" extrusionOk="0">
                  <a:moveTo>
                    <a:pt x="73152" y="0"/>
                  </a:moveTo>
                  <a:lnTo>
                    <a:pt x="0" y="0"/>
                  </a:lnTo>
                  <a:lnTo>
                    <a:pt x="0" y="6858000"/>
                  </a:lnTo>
                  <a:lnTo>
                    <a:pt x="73152" y="6858000"/>
                  </a:lnTo>
                  <a:lnTo>
                    <a:pt x="7315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73" name="Google Shape;373;p15"/>
          <p:cNvGrpSpPr/>
          <p:nvPr/>
        </p:nvGrpSpPr>
        <p:grpSpPr>
          <a:xfrm>
            <a:off x="8687561" y="6444233"/>
            <a:ext cx="428625" cy="414655"/>
            <a:chOff x="8687561" y="6444233"/>
            <a:chExt cx="428625" cy="414655"/>
          </a:xfrm>
        </p:grpSpPr>
        <p:sp>
          <p:nvSpPr>
            <p:cNvPr id="374" name="Google Shape;374;p15"/>
            <p:cNvSpPr/>
            <p:nvPr/>
          </p:nvSpPr>
          <p:spPr>
            <a:xfrm>
              <a:off x="8687561" y="6444233"/>
              <a:ext cx="428625" cy="414655"/>
            </a:xfrm>
            <a:custGeom>
              <a:avLst/>
              <a:gdLst/>
              <a:ahLst/>
              <a:cxnLst/>
              <a:rect l="l" t="t" r="r" b="b"/>
              <a:pathLst>
                <a:path w="428625" h="414654" extrusionOk="0">
                  <a:moveTo>
                    <a:pt x="428244" y="0"/>
                  </a:moveTo>
                  <a:lnTo>
                    <a:pt x="0" y="0"/>
                  </a:lnTo>
                  <a:lnTo>
                    <a:pt x="0" y="414527"/>
                  </a:lnTo>
                  <a:lnTo>
                    <a:pt x="428244" y="414527"/>
                  </a:lnTo>
                  <a:lnTo>
                    <a:pt x="42824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5" name="Google Shape;375;p15"/>
            <p:cNvSpPr/>
            <p:nvPr/>
          </p:nvSpPr>
          <p:spPr>
            <a:xfrm>
              <a:off x="8687561" y="6444233"/>
              <a:ext cx="428625" cy="414655"/>
            </a:xfrm>
            <a:custGeom>
              <a:avLst/>
              <a:gdLst/>
              <a:ahLst/>
              <a:cxnLst/>
              <a:rect l="l" t="t" r="r" b="b"/>
              <a:pathLst>
                <a:path w="428625" h="414654" extrusionOk="0">
                  <a:moveTo>
                    <a:pt x="0" y="414527"/>
                  </a:moveTo>
                  <a:lnTo>
                    <a:pt x="428244" y="414527"/>
                  </a:lnTo>
                  <a:lnTo>
                    <a:pt x="428244" y="0"/>
                  </a:lnTo>
                  <a:lnTo>
                    <a:pt x="0" y="0"/>
                  </a:lnTo>
                  <a:lnTo>
                    <a:pt x="0" y="414527"/>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76" name="Google Shape;376;p15"/>
          <p:cNvSpPr txBox="1">
            <a:spLocks noGrp="1"/>
          </p:cNvSpPr>
          <p:nvPr>
            <p:ph type="title"/>
          </p:nvPr>
        </p:nvSpPr>
        <p:spPr>
          <a:xfrm>
            <a:off x="1388744" y="172923"/>
            <a:ext cx="7517765" cy="51435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a:solidFill>
                  <a:srgbClr val="4A2103"/>
                </a:solidFill>
              </a:rPr>
              <a:t>SHA-512 Conditional Function calculation</a:t>
            </a:r>
            <a:endParaRPr sz="3200"/>
          </a:p>
        </p:txBody>
      </p:sp>
      <p:sp>
        <p:nvSpPr>
          <p:cNvPr id="377" name="Google Shape;377;p15"/>
          <p:cNvSpPr txBox="1"/>
          <p:nvPr/>
        </p:nvSpPr>
        <p:spPr>
          <a:xfrm>
            <a:off x="1044244" y="1153414"/>
            <a:ext cx="8109584" cy="5147310"/>
          </a:xfrm>
          <a:prstGeom prst="rect">
            <a:avLst/>
          </a:prstGeom>
          <a:noFill/>
          <a:ln>
            <a:noFill/>
          </a:ln>
        </p:spPr>
        <p:txBody>
          <a:bodyPr spcFirstLastPara="1" wrap="square" lIns="0" tIns="12700" rIns="0" bIns="0" anchor="t" anchorCtr="0">
            <a:spAutoFit/>
          </a:bodyPr>
          <a:lstStyle/>
          <a:p>
            <a:pPr marL="456565" marR="90805" lvl="0" indent="-342900" algn="just" rtl="0">
              <a:lnSpc>
                <a:spcPct val="100000"/>
              </a:lnSpc>
              <a:spcBef>
                <a:spcPts val="0"/>
              </a:spcBef>
              <a:spcAft>
                <a:spcPts val="0"/>
              </a:spcAft>
              <a:buClr>
                <a:srgbClr val="0D0D0D"/>
              </a:buClr>
              <a:buSzPts val="2400"/>
              <a:buFont typeface="Noto Sans Symbols"/>
              <a:buChar char="❑"/>
            </a:pPr>
            <a:r>
              <a:rPr lang="en-US" sz="2400">
                <a:solidFill>
                  <a:srgbClr val="0D0D0D"/>
                </a:solidFill>
                <a:latin typeface="Arial"/>
                <a:ea typeface="Arial"/>
                <a:cs typeface="Arial"/>
                <a:sym typeface="Arial"/>
              </a:rPr>
              <a:t>We apply the Conditional function on E, F, and G  buffers. If the leftmost hexadecimal digits of these  buffers are 0x9, 0xA, and 0xF respectively, what is the  leftmost digit of the result?</a:t>
            </a:r>
            <a:endParaRPr sz="2400">
              <a:solidFill>
                <a:schemeClr val="dk1"/>
              </a:solidFill>
              <a:latin typeface="Arial"/>
              <a:ea typeface="Arial"/>
              <a:cs typeface="Arial"/>
              <a:sym typeface="Arial"/>
            </a:endParaRPr>
          </a:p>
          <a:p>
            <a:pPr marL="114300" marR="0" lvl="0" indent="0" algn="l" rtl="0">
              <a:lnSpc>
                <a:spcPct val="100000"/>
              </a:lnSpc>
              <a:spcBef>
                <a:spcPts val="0"/>
              </a:spcBef>
              <a:spcAft>
                <a:spcPts val="0"/>
              </a:spcAft>
              <a:buNone/>
            </a:pPr>
            <a:r>
              <a:rPr lang="en-US" sz="2400">
                <a:solidFill>
                  <a:srgbClr val="FF0000"/>
                </a:solidFill>
                <a:latin typeface="Arial"/>
                <a:ea typeface="Arial"/>
                <a:cs typeface="Arial"/>
                <a:sym typeface="Arial"/>
              </a:rPr>
              <a:t>Solution</a:t>
            </a:r>
            <a:endParaRPr sz="24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700">
              <a:solidFill>
                <a:schemeClr val="dk1"/>
              </a:solidFill>
              <a:latin typeface="Arial"/>
              <a:ea typeface="Arial"/>
              <a:cs typeface="Arial"/>
              <a:sym typeface="Arial"/>
            </a:endParaRPr>
          </a:p>
          <a:p>
            <a:pPr marL="0" marR="0" lvl="0" indent="0" algn="l" rtl="0">
              <a:lnSpc>
                <a:spcPct val="100000"/>
              </a:lnSpc>
              <a:spcBef>
                <a:spcPts val="15"/>
              </a:spcBef>
              <a:spcAft>
                <a:spcPts val="0"/>
              </a:spcAft>
              <a:buNone/>
            </a:pPr>
            <a:endParaRPr sz="2300">
              <a:solidFill>
                <a:schemeClr val="dk1"/>
              </a:solidFill>
              <a:latin typeface="Arial"/>
              <a:ea typeface="Arial"/>
              <a:cs typeface="Arial"/>
              <a:sym typeface="Arial"/>
            </a:endParaRPr>
          </a:p>
          <a:p>
            <a:pPr marL="114300" marR="0" lvl="0" indent="0" algn="l" rtl="0">
              <a:lnSpc>
                <a:spcPct val="100000"/>
              </a:lnSpc>
              <a:spcBef>
                <a:spcPts val="0"/>
              </a:spcBef>
              <a:spcAft>
                <a:spcPts val="0"/>
              </a:spcAft>
              <a:buNone/>
            </a:pPr>
            <a:r>
              <a:rPr lang="en-US" sz="2400">
                <a:solidFill>
                  <a:srgbClr val="0D0D0D"/>
                </a:solidFill>
                <a:latin typeface="Arial"/>
                <a:ea typeface="Arial"/>
                <a:cs typeface="Arial"/>
                <a:sym typeface="Arial"/>
              </a:rPr>
              <a:t>The digits in binary are 1001, 1010, and 1111.</a:t>
            </a:r>
            <a:endParaRPr sz="2400">
              <a:solidFill>
                <a:schemeClr val="dk1"/>
              </a:solidFill>
              <a:latin typeface="Arial"/>
              <a:ea typeface="Arial"/>
              <a:cs typeface="Arial"/>
              <a:sym typeface="Arial"/>
            </a:endParaRPr>
          </a:p>
          <a:p>
            <a:pPr marL="446405" marR="0" lvl="0" indent="-332740" algn="l" rtl="0">
              <a:lnSpc>
                <a:spcPct val="100000"/>
              </a:lnSpc>
              <a:spcBef>
                <a:spcPts val="0"/>
              </a:spcBef>
              <a:spcAft>
                <a:spcPts val="0"/>
              </a:spcAft>
              <a:buClr>
                <a:srgbClr val="FF0000"/>
              </a:buClr>
              <a:buSzPts val="2400"/>
              <a:buFont typeface="Arial"/>
              <a:buAutoNum type="alphaLcPeriod"/>
            </a:pPr>
            <a:r>
              <a:rPr lang="en-US" sz="2400">
                <a:solidFill>
                  <a:srgbClr val="0D0D0D"/>
                </a:solidFill>
                <a:latin typeface="Arial"/>
                <a:ea typeface="Arial"/>
                <a:cs typeface="Arial"/>
                <a:sym typeface="Arial"/>
              </a:rPr>
              <a:t>The first bits are 1, 1,and 1.The result is F</a:t>
            </a:r>
            <a:r>
              <a:rPr lang="en-US" sz="2400" baseline="-25000">
                <a:solidFill>
                  <a:srgbClr val="0D0D0D"/>
                </a:solidFill>
                <a:latin typeface="Arial"/>
                <a:ea typeface="Arial"/>
                <a:cs typeface="Arial"/>
                <a:sym typeface="Arial"/>
              </a:rPr>
              <a:t>1</a:t>
            </a:r>
            <a:r>
              <a:rPr lang="en-US" sz="2400">
                <a:solidFill>
                  <a:srgbClr val="0D0D0D"/>
                </a:solidFill>
                <a:latin typeface="Arial"/>
                <a:ea typeface="Arial"/>
                <a:cs typeface="Arial"/>
                <a:sym typeface="Arial"/>
              </a:rPr>
              <a:t>, which is 1.</a:t>
            </a:r>
            <a:endParaRPr sz="2400">
              <a:solidFill>
                <a:schemeClr val="dk1"/>
              </a:solidFill>
              <a:latin typeface="Arial"/>
              <a:ea typeface="Arial"/>
              <a:cs typeface="Arial"/>
              <a:sym typeface="Arial"/>
            </a:endParaRPr>
          </a:p>
          <a:p>
            <a:pPr marL="114300" marR="93980" lvl="0" indent="-152400" algn="l" rtl="0">
              <a:lnSpc>
                <a:spcPct val="100000"/>
              </a:lnSpc>
              <a:spcBef>
                <a:spcPts val="0"/>
              </a:spcBef>
              <a:spcAft>
                <a:spcPts val="0"/>
              </a:spcAft>
              <a:buClr>
                <a:srgbClr val="FF0000"/>
              </a:buClr>
              <a:buSzPts val="2400"/>
              <a:buFont typeface="Arial"/>
              <a:buAutoNum type="alphaLcPeriod"/>
            </a:pPr>
            <a:r>
              <a:rPr lang="en-US" sz="2400">
                <a:solidFill>
                  <a:srgbClr val="0D0D0D"/>
                </a:solidFill>
                <a:latin typeface="Arial"/>
                <a:ea typeface="Arial"/>
                <a:cs typeface="Arial"/>
                <a:sym typeface="Arial"/>
              </a:rPr>
              <a:t>The second bits are 0,0, and 1. The result is G</a:t>
            </a:r>
            <a:r>
              <a:rPr lang="en-US" sz="2400" baseline="-25000">
                <a:solidFill>
                  <a:srgbClr val="0D0D0D"/>
                </a:solidFill>
                <a:latin typeface="Arial"/>
                <a:ea typeface="Arial"/>
                <a:cs typeface="Arial"/>
                <a:sym typeface="Arial"/>
              </a:rPr>
              <a:t>2</a:t>
            </a:r>
            <a:r>
              <a:rPr lang="en-US" sz="2400">
                <a:solidFill>
                  <a:srgbClr val="0D0D0D"/>
                </a:solidFill>
                <a:latin typeface="Arial"/>
                <a:ea typeface="Arial"/>
                <a:cs typeface="Arial"/>
                <a:sym typeface="Arial"/>
              </a:rPr>
              <a:t>, which  is 1.</a:t>
            </a:r>
            <a:endParaRPr sz="2400">
              <a:solidFill>
                <a:schemeClr val="dk1"/>
              </a:solidFill>
              <a:latin typeface="Arial"/>
              <a:ea typeface="Arial"/>
              <a:cs typeface="Arial"/>
              <a:sym typeface="Arial"/>
            </a:endParaRPr>
          </a:p>
          <a:p>
            <a:pPr marL="429260" marR="0" lvl="0" indent="-315594" algn="l" rtl="0">
              <a:lnSpc>
                <a:spcPct val="100000"/>
              </a:lnSpc>
              <a:spcBef>
                <a:spcPts val="0"/>
              </a:spcBef>
              <a:spcAft>
                <a:spcPts val="0"/>
              </a:spcAft>
              <a:buClr>
                <a:srgbClr val="FF0000"/>
              </a:buClr>
              <a:buSzPts val="2400"/>
              <a:buFont typeface="Arial"/>
              <a:buAutoNum type="alphaLcPeriod"/>
            </a:pPr>
            <a:r>
              <a:rPr lang="en-US" sz="2400">
                <a:solidFill>
                  <a:srgbClr val="0D0D0D"/>
                </a:solidFill>
                <a:latin typeface="Arial"/>
                <a:ea typeface="Arial"/>
                <a:cs typeface="Arial"/>
                <a:sym typeface="Arial"/>
              </a:rPr>
              <a:t>The third bits are 0,1,and 1.The result is G</a:t>
            </a:r>
            <a:r>
              <a:rPr lang="en-US" sz="2400" baseline="-25000">
                <a:solidFill>
                  <a:srgbClr val="0D0D0D"/>
                </a:solidFill>
                <a:latin typeface="Arial"/>
                <a:ea typeface="Arial"/>
                <a:cs typeface="Arial"/>
                <a:sym typeface="Arial"/>
              </a:rPr>
              <a:t>3</a:t>
            </a:r>
            <a:r>
              <a:rPr lang="en-US" sz="2400">
                <a:solidFill>
                  <a:srgbClr val="0D0D0D"/>
                </a:solidFill>
                <a:latin typeface="Arial"/>
                <a:ea typeface="Arial"/>
                <a:cs typeface="Arial"/>
                <a:sym typeface="Arial"/>
              </a:rPr>
              <a:t>, which is 1.</a:t>
            </a:r>
            <a:endParaRPr sz="2400">
              <a:solidFill>
                <a:schemeClr val="dk1"/>
              </a:solidFill>
              <a:latin typeface="Arial"/>
              <a:ea typeface="Arial"/>
              <a:cs typeface="Arial"/>
              <a:sym typeface="Arial"/>
            </a:endParaRPr>
          </a:p>
          <a:p>
            <a:pPr marL="114300" marR="104140" lvl="0" indent="-152400" algn="l" rtl="0">
              <a:lnSpc>
                <a:spcPct val="100000"/>
              </a:lnSpc>
              <a:spcBef>
                <a:spcPts val="0"/>
              </a:spcBef>
              <a:spcAft>
                <a:spcPts val="0"/>
              </a:spcAft>
              <a:buClr>
                <a:srgbClr val="FF0000"/>
              </a:buClr>
              <a:buSzPts val="2400"/>
              <a:buFont typeface="Arial"/>
              <a:buAutoNum type="alphaLcPeriod"/>
            </a:pPr>
            <a:r>
              <a:rPr lang="en-US" sz="2400">
                <a:solidFill>
                  <a:srgbClr val="0D0D0D"/>
                </a:solidFill>
                <a:latin typeface="Arial"/>
                <a:ea typeface="Arial"/>
                <a:cs typeface="Arial"/>
                <a:sym typeface="Arial"/>
              </a:rPr>
              <a:t>The fourth bits are 1,0,and 1.The result is F</a:t>
            </a:r>
            <a:r>
              <a:rPr lang="en-US" sz="2400" baseline="-25000">
                <a:solidFill>
                  <a:srgbClr val="0D0D0D"/>
                </a:solidFill>
                <a:latin typeface="Arial"/>
                <a:ea typeface="Arial"/>
                <a:cs typeface="Arial"/>
                <a:sym typeface="Arial"/>
              </a:rPr>
              <a:t>4</a:t>
            </a:r>
            <a:r>
              <a:rPr lang="en-US" sz="2400">
                <a:solidFill>
                  <a:srgbClr val="0D0D0D"/>
                </a:solidFill>
                <a:latin typeface="Arial"/>
                <a:ea typeface="Arial"/>
                <a:cs typeface="Arial"/>
                <a:sym typeface="Arial"/>
              </a:rPr>
              <a:t>, which is 0.  The result is </a:t>
            </a:r>
            <a:r>
              <a:rPr lang="en-US" sz="2400">
                <a:solidFill>
                  <a:srgbClr val="FF0000"/>
                </a:solidFill>
                <a:latin typeface="Arial"/>
                <a:ea typeface="Arial"/>
                <a:cs typeface="Arial"/>
                <a:sym typeface="Arial"/>
              </a:rPr>
              <a:t>1110</a:t>
            </a:r>
            <a:r>
              <a:rPr lang="en-US" sz="2400">
                <a:solidFill>
                  <a:srgbClr val="0D0D0D"/>
                </a:solidFill>
                <a:latin typeface="Arial"/>
                <a:ea typeface="Arial"/>
                <a:cs typeface="Arial"/>
                <a:sym typeface="Arial"/>
              </a:rPr>
              <a:t>, or 0x</a:t>
            </a:r>
            <a:r>
              <a:rPr lang="en-US" sz="2400">
                <a:solidFill>
                  <a:srgbClr val="FF0000"/>
                </a:solidFill>
                <a:latin typeface="Arial"/>
                <a:ea typeface="Arial"/>
                <a:cs typeface="Arial"/>
                <a:sym typeface="Arial"/>
              </a:rPr>
              <a:t>E </a:t>
            </a:r>
            <a:r>
              <a:rPr lang="en-US" sz="2400">
                <a:solidFill>
                  <a:srgbClr val="0D0D0D"/>
                </a:solidFill>
                <a:latin typeface="Arial"/>
                <a:ea typeface="Arial"/>
                <a:cs typeface="Arial"/>
                <a:sym typeface="Arial"/>
              </a:rPr>
              <a:t>in hexadecimal.</a:t>
            </a:r>
            <a:endParaRPr sz="2400">
              <a:solidFill>
                <a:schemeClr val="dk1"/>
              </a:solidFill>
              <a:latin typeface="Arial"/>
              <a:ea typeface="Arial"/>
              <a:cs typeface="Arial"/>
              <a:sym typeface="Arial"/>
            </a:endParaRPr>
          </a:p>
        </p:txBody>
      </p:sp>
      <p:grpSp>
        <p:nvGrpSpPr>
          <p:cNvPr id="378" name="Google Shape;378;p15"/>
          <p:cNvGrpSpPr/>
          <p:nvPr/>
        </p:nvGrpSpPr>
        <p:grpSpPr>
          <a:xfrm>
            <a:off x="1083563" y="2967227"/>
            <a:ext cx="5724525" cy="695325"/>
            <a:chOff x="1083563" y="2967227"/>
            <a:chExt cx="5724525" cy="695325"/>
          </a:xfrm>
        </p:grpSpPr>
        <p:pic>
          <p:nvPicPr>
            <p:cNvPr id="379" name="Google Shape;379;p15"/>
            <p:cNvPicPr preferRelativeResize="0"/>
            <p:nvPr/>
          </p:nvPicPr>
          <p:blipFill rotWithShape="1">
            <a:blip r:embed="rId8">
              <a:alphaModFix/>
            </a:blip>
            <a:srcRect/>
            <a:stretch/>
          </p:blipFill>
          <p:spPr>
            <a:xfrm>
              <a:off x="1088135" y="2971799"/>
              <a:ext cx="5715000" cy="685800"/>
            </a:xfrm>
            <a:prstGeom prst="rect">
              <a:avLst/>
            </a:prstGeom>
            <a:noFill/>
            <a:ln>
              <a:noFill/>
            </a:ln>
          </p:spPr>
        </p:pic>
        <p:sp>
          <p:nvSpPr>
            <p:cNvPr id="380" name="Google Shape;380;p15"/>
            <p:cNvSpPr/>
            <p:nvPr/>
          </p:nvSpPr>
          <p:spPr>
            <a:xfrm>
              <a:off x="1083563" y="2967227"/>
              <a:ext cx="5724525" cy="695325"/>
            </a:xfrm>
            <a:custGeom>
              <a:avLst/>
              <a:gdLst/>
              <a:ahLst/>
              <a:cxnLst/>
              <a:rect l="l" t="t" r="r" b="b"/>
              <a:pathLst>
                <a:path w="5724525" h="695325" extrusionOk="0">
                  <a:moveTo>
                    <a:pt x="0" y="694944"/>
                  </a:moveTo>
                  <a:lnTo>
                    <a:pt x="5724144" y="694944"/>
                  </a:lnTo>
                  <a:lnTo>
                    <a:pt x="5724144" y="0"/>
                  </a:lnTo>
                  <a:lnTo>
                    <a:pt x="0" y="0"/>
                  </a:lnTo>
                  <a:lnTo>
                    <a:pt x="0" y="694944"/>
                  </a:lnTo>
                  <a:close/>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81" name="Google Shape;381;p15"/>
          <p:cNvSpPr txBox="1"/>
          <p:nvPr/>
        </p:nvSpPr>
        <p:spPr>
          <a:xfrm>
            <a:off x="4753483" y="6551583"/>
            <a:ext cx="882015" cy="196215"/>
          </a:xfrm>
          <a:prstGeom prst="rect">
            <a:avLst/>
          </a:prstGeom>
          <a:noFill/>
          <a:ln>
            <a:noFill/>
          </a:ln>
        </p:spPr>
        <p:txBody>
          <a:bodyPr spcFirstLastPara="1" wrap="square" lIns="0" tIns="0" rIns="0" bIns="0" anchor="t" anchorCtr="0">
            <a:spAutoFit/>
          </a:bodyPr>
          <a:lstStyle/>
          <a:p>
            <a:pPr marL="12700" marR="0" lvl="0" indent="0" algn="l" rtl="0">
              <a:lnSpc>
                <a:spcPct val="118750"/>
              </a:lnSpc>
              <a:spcBef>
                <a:spcPts val="0"/>
              </a:spcBef>
              <a:spcAft>
                <a:spcPts val="0"/>
              </a:spcAft>
              <a:buNone/>
            </a:pPr>
            <a:r>
              <a:rPr lang="en-US" sz="1200">
                <a:solidFill>
                  <a:srgbClr val="B5A787"/>
                </a:solidFill>
                <a:latin typeface="Arial"/>
                <a:ea typeface="Arial"/>
                <a:cs typeface="Arial"/>
                <a:sym typeface="Arial"/>
              </a:rPr>
              <a:t>April 5, 2016</a:t>
            </a:r>
            <a:endParaRPr sz="1200">
              <a:solidFill>
                <a:schemeClr val="dk1"/>
              </a:solidFill>
              <a:latin typeface="Arial"/>
              <a:ea typeface="Arial"/>
              <a:cs typeface="Arial"/>
              <a:sym typeface="Arial"/>
            </a:endParaRPr>
          </a:p>
        </p:txBody>
      </p:sp>
      <p:sp>
        <p:nvSpPr>
          <p:cNvPr id="382" name="Google Shape;382;p15"/>
          <p:cNvSpPr txBox="1">
            <a:spLocks noGrp="1"/>
          </p:cNvSpPr>
          <p:nvPr>
            <p:ph type="sldNum" idx="12"/>
          </p:nvPr>
        </p:nvSpPr>
        <p:spPr>
          <a:xfrm>
            <a:off x="8694419" y="6524628"/>
            <a:ext cx="338454" cy="300990"/>
          </a:xfrm>
          <a:prstGeom prst="rect">
            <a:avLst/>
          </a:prstGeom>
          <a:noFill/>
          <a:ln>
            <a:noFill/>
          </a:ln>
        </p:spPr>
        <p:txBody>
          <a:bodyPr spcFirstLastPara="1" wrap="square" lIns="0" tIns="412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386"/>
        <p:cNvGrpSpPr/>
        <p:nvPr/>
      </p:nvGrpSpPr>
      <p:grpSpPr>
        <a:xfrm>
          <a:off x="0" y="0"/>
          <a:ext cx="0" cy="0"/>
          <a:chOff x="0" y="0"/>
          <a:chExt cx="0" cy="0"/>
        </a:xfrm>
      </p:grpSpPr>
      <p:grpSp>
        <p:nvGrpSpPr>
          <p:cNvPr id="387" name="Google Shape;387;p16"/>
          <p:cNvGrpSpPr/>
          <p:nvPr/>
        </p:nvGrpSpPr>
        <p:grpSpPr>
          <a:xfrm>
            <a:off x="0" y="0"/>
            <a:ext cx="9144000" cy="6858000"/>
            <a:chOff x="0" y="0"/>
            <a:chExt cx="9144000" cy="6858000"/>
          </a:xfrm>
        </p:grpSpPr>
        <p:pic>
          <p:nvPicPr>
            <p:cNvPr id="388" name="Google Shape;388;p16"/>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389" name="Google Shape;389;p16"/>
            <p:cNvSpPr/>
            <p:nvPr/>
          </p:nvSpPr>
          <p:spPr>
            <a:xfrm>
              <a:off x="3304" y="3810"/>
              <a:ext cx="819785" cy="819150"/>
            </a:xfrm>
            <a:custGeom>
              <a:avLst/>
              <a:gdLst/>
              <a:ahLst/>
              <a:cxnLst/>
              <a:rect l="l" t="t" r="r" b="b"/>
              <a:pathLst>
                <a:path w="819785" h="819150" extrusionOk="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54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0" name="Google Shape;390;p16"/>
            <p:cNvSpPr/>
            <p:nvPr/>
          </p:nvSpPr>
          <p:spPr>
            <a:xfrm>
              <a:off x="3304" y="3810"/>
              <a:ext cx="819785" cy="819150"/>
            </a:xfrm>
            <a:custGeom>
              <a:avLst/>
              <a:gdLst/>
              <a:ahLst/>
              <a:cxnLst/>
              <a:rect l="l" t="t" r="r" b="b"/>
              <a:pathLst>
                <a:path w="819785" h="819150" extrusionOk="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noFill/>
            <a:ln w="9525" cap="flat" cmpd="sng">
              <a:solidFill>
                <a:srgbClr val="D2C39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91" name="Google Shape;391;p16"/>
            <p:cNvPicPr preferRelativeResize="0"/>
            <p:nvPr/>
          </p:nvPicPr>
          <p:blipFill rotWithShape="1">
            <a:blip r:embed="rId4">
              <a:alphaModFix/>
            </a:blip>
            <a:srcRect/>
            <a:stretch/>
          </p:blipFill>
          <p:spPr>
            <a:xfrm>
              <a:off x="128015" y="6095"/>
              <a:ext cx="1784604" cy="1784603"/>
            </a:xfrm>
            <a:prstGeom prst="rect">
              <a:avLst/>
            </a:prstGeom>
            <a:noFill/>
            <a:ln>
              <a:noFill/>
            </a:ln>
          </p:spPr>
        </p:pic>
        <p:sp>
          <p:nvSpPr>
            <p:cNvPr id="392" name="Google Shape;392;p16"/>
            <p:cNvSpPr/>
            <p:nvPr/>
          </p:nvSpPr>
          <p:spPr>
            <a:xfrm>
              <a:off x="169163" y="21335"/>
              <a:ext cx="1702435" cy="1702435"/>
            </a:xfrm>
            <a:custGeom>
              <a:avLst/>
              <a:gdLst/>
              <a:ahLst/>
              <a:cxnLst/>
              <a:rect l="l" t="t" r="r" b="b"/>
              <a:pathLst>
                <a:path w="1702435" h="1702435" extrusionOk="0">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noFill/>
            <a:ln w="27425" cap="flat" cmpd="sng">
              <a:solidFill>
                <a:srgbClr val="FFF6D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93" name="Google Shape;393;p16"/>
            <p:cNvPicPr preferRelativeResize="0"/>
            <p:nvPr/>
          </p:nvPicPr>
          <p:blipFill rotWithShape="1">
            <a:blip r:embed="rId5">
              <a:alphaModFix/>
            </a:blip>
            <a:srcRect/>
            <a:stretch/>
          </p:blipFill>
          <p:spPr>
            <a:xfrm>
              <a:off x="172212" y="1045463"/>
              <a:ext cx="1155192" cy="1150619"/>
            </a:xfrm>
            <a:prstGeom prst="rect">
              <a:avLst/>
            </a:prstGeom>
            <a:noFill/>
            <a:ln>
              <a:noFill/>
            </a:ln>
          </p:spPr>
        </p:pic>
        <p:pic>
          <p:nvPicPr>
            <p:cNvPr id="394" name="Google Shape;394;p16"/>
            <p:cNvPicPr preferRelativeResize="0"/>
            <p:nvPr/>
          </p:nvPicPr>
          <p:blipFill rotWithShape="1">
            <a:blip r:embed="rId6">
              <a:alphaModFix/>
            </a:blip>
            <a:srcRect/>
            <a:stretch/>
          </p:blipFill>
          <p:spPr>
            <a:xfrm>
              <a:off x="187319" y="1050633"/>
              <a:ext cx="1116813" cy="1111476"/>
            </a:xfrm>
            <a:prstGeom prst="rect">
              <a:avLst/>
            </a:prstGeom>
            <a:noFill/>
            <a:ln>
              <a:noFill/>
            </a:ln>
          </p:spPr>
        </p:pic>
        <p:sp>
          <p:nvSpPr>
            <p:cNvPr id="395" name="Google Shape;395;p16"/>
            <p:cNvSpPr/>
            <p:nvPr/>
          </p:nvSpPr>
          <p:spPr>
            <a:xfrm>
              <a:off x="187319" y="1050633"/>
              <a:ext cx="1116965" cy="1111885"/>
            </a:xfrm>
            <a:custGeom>
              <a:avLst/>
              <a:gdLst/>
              <a:ahLst/>
              <a:cxnLst/>
              <a:rect l="l" t="t" r="r" b="b"/>
              <a:pathLst>
                <a:path w="1116965" h="1111885" extrusionOk="0">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extrusionOk="0">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noFill/>
            <a:ln w="9525" cap="flat" cmpd="sng">
              <a:solidFill>
                <a:srgbClr val="C6B7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6" name="Google Shape;396;p16"/>
            <p:cNvSpPr/>
            <p:nvPr/>
          </p:nvSpPr>
          <p:spPr>
            <a:xfrm>
              <a:off x="1013460" y="0"/>
              <a:ext cx="8130540" cy="6858000"/>
            </a:xfrm>
            <a:custGeom>
              <a:avLst/>
              <a:gdLst/>
              <a:ahLst/>
              <a:cxnLst/>
              <a:rect l="l" t="t" r="r" b="b"/>
              <a:pathLst>
                <a:path w="8130540" h="6858000" extrusionOk="0">
                  <a:moveTo>
                    <a:pt x="8130540" y="0"/>
                  </a:moveTo>
                  <a:lnTo>
                    <a:pt x="0" y="0"/>
                  </a:lnTo>
                  <a:lnTo>
                    <a:pt x="0" y="6858000"/>
                  </a:lnTo>
                  <a:lnTo>
                    <a:pt x="8130540" y="6858000"/>
                  </a:lnTo>
                  <a:lnTo>
                    <a:pt x="813054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97" name="Google Shape;397;p16"/>
            <p:cNvPicPr preferRelativeResize="0"/>
            <p:nvPr/>
          </p:nvPicPr>
          <p:blipFill rotWithShape="1">
            <a:blip r:embed="rId7">
              <a:alphaModFix/>
            </a:blip>
            <a:srcRect/>
            <a:stretch/>
          </p:blipFill>
          <p:spPr>
            <a:xfrm>
              <a:off x="935736" y="0"/>
              <a:ext cx="155447" cy="6857999"/>
            </a:xfrm>
            <a:prstGeom prst="rect">
              <a:avLst/>
            </a:prstGeom>
            <a:noFill/>
            <a:ln>
              <a:noFill/>
            </a:ln>
          </p:spPr>
        </p:pic>
        <p:sp>
          <p:nvSpPr>
            <p:cNvPr id="398" name="Google Shape;398;p16"/>
            <p:cNvSpPr/>
            <p:nvPr/>
          </p:nvSpPr>
          <p:spPr>
            <a:xfrm>
              <a:off x="1014983" y="0"/>
              <a:ext cx="73660" cy="6858000"/>
            </a:xfrm>
            <a:custGeom>
              <a:avLst/>
              <a:gdLst/>
              <a:ahLst/>
              <a:cxnLst/>
              <a:rect l="l" t="t" r="r" b="b"/>
              <a:pathLst>
                <a:path w="73659" h="6858000" extrusionOk="0">
                  <a:moveTo>
                    <a:pt x="73152" y="0"/>
                  </a:moveTo>
                  <a:lnTo>
                    <a:pt x="0" y="0"/>
                  </a:lnTo>
                  <a:lnTo>
                    <a:pt x="0" y="6858000"/>
                  </a:lnTo>
                  <a:lnTo>
                    <a:pt x="73152" y="6858000"/>
                  </a:lnTo>
                  <a:lnTo>
                    <a:pt x="7315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99" name="Google Shape;399;p16"/>
          <p:cNvGrpSpPr/>
          <p:nvPr/>
        </p:nvGrpSpPr>
        <p:grpSpPr>
          <a:xfrm>
            <a:off x="8687561" y="6444233"/>
            <a:ext cx="428625" cy="414655"/>
            <a:chOff x="8687561" y="6444233"/>
            <a:chExt cx="428625" cy="414655"/>
          </a:xfrm>
        </p:grpSpPr>
        <p:sp>
          <p:nvSpPr>
            <p:cNvPr id="400" name="Google Shape;400;p16"/>
            <p:cNvSpPr/>
            <p:nvPr/>
          </p:nvSpPr>
          <p:spPr>
            <a:xfrm>
              <a:off x="8687561" y="6444233"/>
              <a:ext cx="428625" cy="414655"/>
            </a:xfrm>
            <a:custGeom>
              <a:avLst/>
              <a:gdLst/>
              <a:ahLst/>
              <a:cxnLst/>
              <a:rect l="l" t="t" r="r" b="b"/>
              <a:pathLst>
                <a:path w="428625" h="414654" extrusionOk="0">
                  <a:moveTo>
                    <a:pt x="428244" y="0"/>
                  </a:moveTo>
                  <a:lnTo>
                    <a:pt x="0" y="0"/>
                  </a:lnTo>
                  <a:lnTo>
                    <a:pt x="0" y="414527"/>
                  </a:lnTo>
                  <a:lnTo>
                    <a:pt x="428244" y="414527"/>
                  </a:lnTo>
                  <a:lnTo>
                    <a:pt x="42824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1" name="Google Shape;401;p16"/>
            <p:cNvSpPr/>
            <p:nvPr/>
          </p:nvSpPr>
          <p:spPr>
            <a:xfrm>
              <a:off x="8687561" y="6444233"/>
              <a:ext cx="428625" cy="414655"/>
            </a:xfrm>
            <a:custGeom>
              <a:avLst/>
              <a:gdLst/>
              <a:ahLst/>
              <a:cxnLst/>
              <a:rect l="l" t="t" r="r" b="b"/>
              <a:pathLst>
                <a:path w="428625" h="414654" extrusionOk="0">
                  <a:moveTo>
                    <a:pt x="0" y="414527"/>
                  </a:moveTo>
                  <a:lnTo>
                    <a:pt x="428244" y="414527"/>
                  </a:lnTo>
                  <a:lnTo>
                    <a:pt x="428244" y="0"/>
                  </a:lnTo>
                  <a:lnTo>
                    <a:pt x="0" y="0"/>
                  </a:lnTo>
                  <a:lnTo>
                    <a:pt x="0" y="414527"/>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02" name="Google Shape;402;p16"/>
          <p:cNvSpPr txBox="1">
            <a:spLocks noGrp="1"/>
          </p:cNvSpPr>
          <p:nvPr>
            <p:ph type="title"/>
          </p:nvPr>
        </p:nvSpPr>
        <p:spPr>
          <a:xfrm>
            <a:off x="2846070" y="172923"/>
            <a:ext cx="4450080" cy="51435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a:solidFill>
                  <a:srgbClr val="4A2103"/>
                </a:solidFill>
              </a:rPr>
              <a:t>Example using SHA-512</a:t>
            </a:r>
            <a:endParaRPr sz="3200"/>
          </a:p>
        </p:txBody>
      </p:sp>
      <p:sp>
        <p:nvSpPr>
          <p:cNvPr id="403" name="Google Shape;403;p16"/>
          <p:cNvSpPr txBox="1"/>
          <p:nvPr/>
        </p:nvSpPr>
        <p:spPr>
          <a:xfrm>
            <a:off x="1054709" y="6068442"/>
            <a:ext cx="2641600" cy="267335"/>
          </a:xfrm>
          <a:prstGeom prst="rect">
            <a:avLst/>
          </a:prstGeom>
          <a:noFill/>
          <a:ln>
            <a:noFill/>
          </a:ln>
        </p:spPr>
        <p:txBody>
          <a:bodyPr spcFirstLastPara="1" wrap="square" lIns="0" tIns="0" rIns="0" bIns="0" anchor="t" anchorCtr="0">
            <a:spAutoFit/>
          </a:bodyPr>
          <a:lstStyle/>
          <a:p>
            <a:pPr marL="12700" marR="0" lvl="0" indent="0" algn="l" rtl="0">
              <a:lnSpc>
                <a:spcPct val="116764"/>
              </a:lnSpc>
              <a:spcBef>
                <a:spcPts val="0"/>
              </a:spcBef>
              <a:spcAft>
                <a:spcPts val="0"/>
              </a:spcAft>
              <a:buNone/>
            </a:pPr>
            <a:r>
              <a:rPr lang="en-US" sz="1700" i="1">
                <a:solidFill>
                  <a:srgbClr val="0D0D0D"/>
                </a:solidFill>
                <a:latin typeface="Arial"/>
                <a:ea typeface="Arial"/>
                <a:cs typeface="Arial"/>
                <a:sym typeface="Arial"/>
              </a:rPr>
              <a:t>W</a:t>
            </a:r>
            <a:r>
              <a:rPr lang="en-US" sz="1700">
                <a:solidFill>
                  <a:srgbClr val="0D0D0D"/>
                </a:solidFill>
                <a:latin typeface="Arial"/>
                <a:ea typeface="Arial"/>
                <a:cs typeface="Arial"/>
                <a:sym typeface="Arial"/>
              </a:rPr>
              <a:t>12 = 0000000000000000</a:t>
            </a:r>
            <a:endParaRPr sz="1700">
              <a:solidFill>
                <a:schemeClr val="dk1"/>
              </a:solidFill>
              <a:latin typeface="Arial"/>
              <a:ea typeface="Arial"/>
              <a:cs typeface="Arial"/>
              <a:sym typeface="Arial"/>
            </a:endParaRPr>
          </a:p>
        </p:txBody>
      </p:sp>
      <p:sp>
        <p:nvSpPr>
          <p:cNvPr id="404" name="Google Shape;404;p16"/>
          <p:cNvSpPr txBox="1"/>
          <p:nvPr/>
        </p:nvSpPr>
        <p:spPr>
          <a:xfrm>
            <a:off x="4097273" y="6068442"/>
            <a:ext cx="2643505" cy="267335"/>
          </a:xfrm>
          <a:prstGeom prst="rect">
            <a:avLst/>
          </a:prstGeom>
          <a:noFill/>
          <a:ln>
            <a:noFill/>
          </a:ln>
        </p:spPr>
        <p:txBody>
          <a:bodyPr spcFirstLastPara="1" wrap="square" lIns="0" tIns="0" rIns="0" bIns="0" anchor="t" anchorCtr="0">
            <a:spAutoFit/>
          </a:bodyPr>
          <a:lstStyle/>
          <a:p>
            <a:pPr marL="12700" marR="0" lvl="0" indent="0" algn="l" rtl="0">
              <a:lnSpc>
                <a:spcPct val="116764"/>
              </a:lnSpc>
              <a:spcBef>
                <a:spcPts val="0"/>
              </a:spcBef>
              <a:spcAft>
                <a:spcPts val="0"/>
              </a:spcAft>
              <a:buNone/>
            </a:pPr>
            <a:r>
              <a:rPr lang="en-US" sz="1700" i="1">
                <a:solidFill>
                  <a:srgbClr val="0D0D0D"/>
                </a:solidFill>
                <a:latin typeface="Arial"/>
                <a:ea typeface="Arial"/>
                <a:cs typeface="Arial"/>
                <a:sym typeface="Arial"/>
              </a:rPr>
              <a:t>W</a:t>
            </a:r>
            <a:r>
              <a:rPr lang="en-US" sz="1700">
                <a:solidFill>
                  <a:srgbClr val="0D0D0D"/>
                </a:solidFill>
                <a:latin typeface="Arial"/>
                <a:ea typeface="Arial"/>
                <a:cs typeface="Arial"/>
                <a:sym typeface="Arial"/>
              </a:rPr>
              <a:t>15 = 0000000000000018</a:t>
            </a:r>
            <a:endParaRPr sz="1700">
              <a:solidFill>
                <a:schemeClr val="dk1"/>
              </a:solidFill>
              <a:latin typeface="Arial"/>
              <a:ea typeface="Arial"/>
              <a:cs typeface="Arial"/>
              <a:sym typeface="Arial"/>
            </a:endParaRPr>
          </a:p>
        </p:txBody>
      </p:sp>
      <p:sp>
        <p:nvSpPr>
          <p:cNvPr id="405" name="Google Shape;405;p16"/>
          <p:cNvSpPr txBox="1"/>
          <p:nvPr/>
        </p:nvSpPr>
        <p:spPr>
          <a:xfrm>
            <a:off x="4753483" y="6551583"/>
            <a:ext cx="882015" cy="196215"/>
          </a:xfrm>
          <a:prstGeom prst="rect">
            <a:avLst/>
          </a:prstGeom>
          <a:noFill/>
          <a:ln>
            <a:noFill/>
          </a:ln>
        </p:spPr>
        <p:txBody>
          <a:bodyPr spcFirstLastPara="1" wrap="square" lIns="0" tIns="0" rIns="0" bIns="0" anchor="t" anchorCtr="0">
            <a:spAutoFit/>
          </a:bodyPr>
          <a:lstStyle/>
          <a:p>
            <a:pPr marL="12700" marR="0" lvl="0" indent="0" algn="l" rtl="0">
              <a:lnSpc>
                <a:spcPct val="118750"/>
              </a:lnSpc>
              <a:spcBef>
                <a:spcPts val="0"/>
              </a:spcBef>
              <a:spcAft>
                <a:spcPts val="0"/>
              </a:spcAft>
              <a:buNone/>
            </a:pPr>
            <a:r>
              <a:rPr lang="en-US" sz="1200">
                <a:solidFill>
                  <a:srgbClr val="B5A787"/>
                </a:solidFill>
                <a:latin typeface="Arial"/>
                <a:ea typeface="Arial"/>
                <a:cs typeface="Arial"/>
                <a:sym typeface="Arial"/>
              </a:rPr>
              <a:t>April 5, 2016</a:t>
            </a:r>
            <a:endParaRPr sz="1200">
              <a:solidFill>
                <a:schemeClr val="dk1"/>
              </a:solidFill>
              <a:latin typeface="Arial"/>
              <a:ea typeface="Arial"/>
              <a:cs typeface="Arial"/>
              <a:sym typeface="Arial"/>
            </a:endParaRPr>
          </a:p>
        </p:txBody>
      </p:sp>
      <p:sp>
        <p:nvSpPr>
          <p:cNvPr id="406" name="Google Shape;406;p16"/>
          <p:cNvSpPr txBox="1">
            <a:spLocks noGrp="1"/>
          </p:cNvSpPr>
          <p:nvPr>
            <p:ph type="sldNum" idx="12"/>
          </p:nvPr>
        </p:nvSpPr>
        <p:spPr>
          <a:xfrm>
            <a:off x="8694419" y="6524628"/>
            <a:ext cx="338454" cy="300990"/>
          </a:xfrm>
          <a:prstGeom prst="rect">
            <a:avLst/>
          </a:prstGeom>
          <a:noFill/>
          <a:ln>
            <a:noFill/>
          </a:ln>
        </p:spPr>
        <p:txBody>
          <a:bodyPr spcFirstLastPara="1" wrap="square" lIns="0" tIns="42050" rIns="0" bIns="0" anchor="t" anchorCtr="0">
            <a:spAutoFit/>
          </a:bodyPr>
          <a:lstStyle/>
          <a:p>
            <a:pPr marL="114300" lvl="0" indent="0" algn="l" rtl="0">
              <a:lnSpc>
                <a:spcPct val="119687"/>
              </a:lnSpc>
              <a:spcBef>
                <a:spcPts val="0"/>
              </a:spcBef>
              <a:spcAft>
                <a:spcPts val="0"/>
              </a:spcAft>
              <a:buNone/>
            </a:pPr>
            <a:fld id="{00000000-1234-1234-1234-123412341234}" type="slidenum">
              <a:rPr lang="en-US"/>
              <a:pPr marL="114300" lvl="0" indent="0" algn="l" rtl="0">
                <a:lnSpc>
                  <a:spcPct val="119687"/>
                </a:lnSpc>
                <a:spcBef>
                  <a:spcPts val="0"/>
                </a:spcBef>
                <a:spcAft>
                  <a:spcPts val="0"/>
                </a:spcAft>
                <a:buNone/>
              </a:pPr>
              <a:t>17</a:t>
            </a:fld>
            <a:endParaRPr/>
          </a:p>
        </p:txBody>
      </p:sp>
      <p:sp>
        <p:nvSpPr>
          <p:cNvPr id="407" name="Google Shape;407;p16"/>
          <p:cNvSpPr txBox="1"/>
          <p:nvPr/>
        </p:nvSpPr>
        <p:spPr>
          <a:xfrm>
            <a:off x="1054709" y="865377"/>
            <a:ext cx="7924165" cy="2914249"/>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700" dirty="0">
                <a:solidFill>
                  <a:srgbClr val="0D0D0D"/>
                </a:solidFill>
                <a:latin typeface="Arial"/>
                <a:ea typeface="Arial"/>
                <a:cs typeface="Arial"/>
                <a:sym typeface="Arial"/>
              </a:rPr>
              <a:t>ASCII characters: “</a:t>
            </a:r>
            <a:r>
              <a:rPr lang="en-US" sz="1700" dirty="0" err="1">
                <a:solidFill>
                  <a:srgbClr val="0D0D0D"/>
                </a:solidFill>
                <a:latin typeface="Arial"/>
                <a:ea typeface="Arial"/>
                <a:cs typeface="Arial"/>
                <a:sym typeface="Arial"/>
              </a:rPr>
              <a:t>abc</a:t>
            </a:r>
            <a:r>
              <a:rPr lang="en-US" sz="1700" dirty="0">
                <a:solidFill>
                  <a:srgbClr val="0D0D0D"/>
                </a:solidFill>
                <a:latin typeface="Arial"/>
                <a:ea typeface="Arial"/>
                <a:cs typeface="Arial"/>
                <a:sym typeface="Arial"/>
              </a:rPr>
              <a:t>”, which is equivalent to the following 24-bit binary string:</a:t>
            </a:r>
            <a:endParaRPr sz="1700">
              <a:solidFill>
                <a:schemeClr val="dk1"/>
              </a:solidFill>
              <a:latin typeface="Arial"/>
              <a:ea typeface="Arial"/>
              <a:cs typeface="Arial"/>
              <a:sym typeface="Arial"/>
            </a:endParaRPr>
          </a:p>
          <a:p>
            <a:pPr marL="0" marR="0" lvl="0" indent="0" algn="l" rtl="0">
              <a:lnSpc>
                <a:spcPct val="100000"/>
              </a:lnSpc>
              <a:spcBef>
                <a:spcPts val="25"/>
              </a:spcBef>
              <a:spcAft>
                <a:spcPts val="0"/>
              </a:spcAft>
              <a:buNone/>
            </a:pPr>
            <a:endParaRPr sz="1750">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US" sz="1700" dirty="0">
                <a:solidFill>
                  <a:srgbClr val="0D0D0D"/>
                </a:solidFill>
                <a:latin typeface="Arial"/>
                <a:ea typeface="Arial"/>
                <a:cs typeface="Arial"/>
                <a:sym typeface="Arial"/>
              </a:rPr>
              <a:t>01100001 </a:t>
            </a:r>
            <a:r>
              <a:rPr lang="en-US" sz="1700" dirty="0" smtClean="0">
                <a:solidFill>
                  <a:srgbClr val="0D0D0D"/>
                </a:solidFill>
                <a:latin typeface="Arial"/>
                <a:ea typeface="Arial"/>
                <a:cs typeface="Arial"/>
                <a:sym typeface="Arial"/>
              </a:rPr>
              <a:t>01100010 01100011 </a:t>
            </a:r>
            <a:r>
              <a:rPr lang="en-US" sz="1700" dirty="0">
                <a:solidFill>
                  <a:srgbClr val="0D0D0D"/>
                </a:solidFill>
                <a:latin typeface="Arial"/>
                <a:ea typeface="Arial"/>
                <a:cs typeface="Arial"/>
                <a:sym typeface="Arial"/>
              </a:rPr>
              <a:t>= 616263 in Hexadecimal</a:t>
            </a:r>
            <a:endParaRPr sz="1700">
              <a:solidFill>
                <a:schemeClr val="dk1"/>
              </a:solidFill>
              <a:latin typeface="Arial"/>
              <a:ea typeface="Arial"/>
              <a:cs typeface="Arial"/>
              <a:sym typeface="Arial"/>
            </a:endParaRPr>
          </a:p>
          <a:p>
            <a:pPr marL="0" marR="0" lvl="0" indent="0" algn="l" rtl="0">
              <a:lnSpc>
                <a:spcPct val="100000"/>
              </a:lnSpc>
              <a:spcBef>
                <a:spcPts val="25"/>
              </a:spcBef>
              <a:spcAft>
                <a:spcPts val="0"/>
              </a:spcAft>
              <a:buNone/>
            </a:pPr>
            <a:endParaRPr sz="1750">
              <a:solidFill>
                <a:schemeClr val="dk1"/>
              </a:solidFill>
              <a:latin typeface="Arial"/>
              <a:ea typeface="Arial"/>
              <a:cs typeface="Arial"/>
              <a:sym typeface="Arial"/>
            </a:endParaRPr>
          </a:p>
          <a:p>
            <a:pPr marL="12700" marR="0" lvl="0" indent="0" algn="l" rtl="0">
              <a:lnSpc>
                <a:spcPct val="100000"/>
              </a:lnSpc>
              <a:spcBef>
                <a:spcPts val="5"/>
              </a:spcBef>
              <a:spcAft>
                <a:spcPts val="0"/>
              </a:spcAft>
              <a:buNone/>
            </a:pPr>
            <a:r>
              <a:rPr lang="en-US" sz="1700" dirty="0">
                <a:solidFill>
                  <a:srgbClr val="0D0D0D"/>
                </a:solidFill>
                <a:latin typeface="Arial"/>
                <a:ea typeface="Arial"/>
                <a:cs typeface="Arial"/>
                <a:sym typeface="Arial"/>
              </a:rPr>
              <a:t>The original length is 24 bits, or a hexadecimal value of 18.</a:t>
            </a:r>
            <a:endParaRPr sz="1700">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US" sz="1700" dirty="0">
                <a:solidFill>
                  <a:srgbClr val="0D0D0D"/>
                </a:solidFill>
                <a:latin typeface="Arial"/>
                <a:ea typeface="Arial"/>
                <a:cs typeface="Arial"/>
                <a:sym typeface="Arial"/>
              </a:rPr>
              <a:t>the 1024-bit message block, in hexadecimal, is</a:t>
            </a:r>
            <a:endParaRPr sz="1700">
              <a:solidFill>
                <a:schemeClr val="dk1"/>
              </a:solidFill>
              <a:latin typeface="Arial"/>
              <a:ea typeface="Arial"/>
              <a:cs typeface="Arial"/>
              <a:sym typeface="Arial"/>
            </a:endParaRPr>
          </a:p>
          <a:p>
            <a:pPr marL="0" marR="0" lvl="0" indent="0" algn="l" rtl="0">
              <a:lnSpc>
                <a:spcPct val="100000"/>
              </a:lnSpc>
              <a:spcBef>
                <a:spcPts val="30"/>
              </a:spcBef>
              <a:spcAft>
                <a:spcPts val="0"/>
              </a:spcAft>
              <a:buNone/>
            </a:pPr>
            <a:endParaRPr sz="1750">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US" sz="1700" dirty="0">
                <a:solidFill>
                  <a:srgbClr val="0D0D0D"/>
                </a:solidFill>
                <a:latin typeface="Arial"/>
                <a:ea typeface="Arial"/>
                <a:cs typeface="Arial"/>
                <a:sym typeface="Arial"/>
              </a:rPr>
              <a:t>6162638000000000 0000000000000000 0000000000000000 0000000000000000</a:t>
            </a:r>
            <a:endParaRPr sz="1700">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US" sz="1700" dirty="0">
                <a:solidFill>
                  <a:srgbClr val="0D0D0D"/>
                </a:solidFill>
                <a:latin typeface="Arial"/>
                <a:ea typeface="Arial"/>
                <a:cs typeface="Arial"/>
                <a:sym typeface="Arial"/>
              </a:rPr>
              <a:t>0000000000000000 0000000000000000 0000000000000000 0000000000000000</a:t>
            </a:r>
            <a:endParaRPr sz="1700">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US" sz="1700" dirty="0">
                <a:solidFill>
                  <a:srgbClr val="0D0D0D"/>
                </a:solidFill>
                <a:latin typeface="Arial"/>
                <a:ea typeface="Arial"/>
                <a:cs typeface="Arial"/>
                <a:sym typeface="Arial"/>
              </a:rPr>
              <a:t>0000000000000000 0000000000000000 0000000000000000 0000000000000000</a:t>
            </a:r>
            <a:endParaRPr sz="1700">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US" sz="1700" dirty="0">
                <a:solidFill>
                  <a:srgbClr val="0D0D0D"/>
                </a:solidFill>
                <a:latin typeface="Arial"/>
                <a:ea typeface="Arial"/>
                <a:cs typeface="Arial"/>
                <a:sym typeface="Arial"/>
              </a:rPr>
              <a:t>0000000000000000 0000000000000000 0000000000000000 0000000000000018</a:t>
            </a:r>
            <a:endParaRPr sz="1700">
              <a:solidFill>
                <a:schemeClr val="dk1"/>
              </a:solidFill>
              <a:latin typeface="Arial"/>
              <a:ea typeface="Arial"/>
              <a:cs typeface="Arial"/>
              <a:sym typeface="Arial"/>
            </a:endParaRPr>
          </a:p>
        </p:txBody>
      </p:sp>
      <p:graphicFrame>
        <p:nvGraphicFramePr>
          <p:cNvPr id="408" name="Google Shape;408;p16"/>
          <p:cNvGraphicFramePr/>
          <p:nvPr/>
        </p:nvGraphicFramePr>
        <p:xfrm>
          <a:off x="1035659" y="4048594"/>
          <a:ext cx="5662925" cy="1455993"/>
        </p:xfrm>
        <a:graphic>
          <a:graphicData uri="http://schemas.openxmlformats.org/drawingml/2006/table">
            <a:tbl>
              <a:tblPr firstRow="1" bandRow="1">
                <a:noFill/>
                <a:tableStyleId>{2F4177B7-E29F-45B7-89AE-FC6FBAEADABA}</a:tableStyleId>
              </a:tblPr>
              <a:tblGrid>
                <a:gridCol w="416550"/>
                <a:gridCol w="2444125"/>
                <a:gridCol w="2802250"/>
              </a:tblGrid>
              <a:tr h="250425">
                <a:tc>
                  <a:txBody>
                    <a:bodyPr/>
                    <a:lstStyle/>
                    <a:p>
                      <a:pPr marL="31750" marR="0" lvl="0" indent="0" algn="l" rtl="0">
                        <a:lnSpc>
                          <a:spcPct val="110000"/>
                        </a:lnSpc>
                        <a:spcBef>
                          <a:spcPts val="0"/>
                        </a:spcBef>
                        <a:spcAft>
                          <a:spcPts val="0"/>
                        </a:spcAft>
                        <a:buNone/>
                      </a:pPr>
                      <a:r>
                        <a:rPr lang="en-US" sz="1700" u="none" strike="noStrike" cap="none">
                          <a:solidFill>
                            <a:srgbClr val="0D0D0D"/>
                          </a:solidFill>
                          <a:latin typeface="Arial"/>
                          <a:ea typeface="Arial"/>
                          <a:cs typeface="Arial"/>
                          <a:sym typeface="Arial"/>
                        </a:rPr>
                        <a:t>W0</a:t>
                      </a:r>
                      <a:endParaRPr sz="1700" u="none" strike="noStrike" cap="none">
                        <a:latin typeface="Arial"/>
                        <a:ea typeface="Arial"/>
                        <a:cs typeface="Arial"/>
                        <a:sym typeface="Arial"/>
                      </a:endParaRPr>
                    </a:p>
                  </a:txBody>
                  <a:tcPr marL="0" marR="0" marT="0" marB="0">
                    <a:solidFill>
                      <a:srgbClr val="FFFFFF"/>
                    </a:solidFill>
                  </a:tcPr>
                </a:tc>
                <a:tc>
                  <a:txBody>
                    <a:bodyPr/>
                    <a:lstStyle/>
                    <a:p>
                      <a:pPr marL="59689" marR="0" lvl="0" indent="0" algn="l" rtl="0">
                        <a:lnSpc>
                          <a:spcPct val="110000"/>
                        </a:lnSpc>
                        <a:spcBef>
                          <a:spcPts val="0"/>
                        </a:spcBef>
                        <a:spcAft>
                          <a:spcPts val="0"/>
                        </a:spcAft>
                        <a:buNone/>
                      </a:pPr>
                      <a:r>
                        <a:rPr lang="en-US" sz="1700" u="none" strike="noStrike" cap="none">
                          <a:solidFill>
                            <a:srgbClr val="0D0D0D"/>
                          </a:solidFill>
                          <a:latin typeface="Arial"/>
                          <a:ea typeface="Arial"/>
                          <a:cs typeface="Arial"/>
                          <a:sym typeface="Arial"/>
                        </a:rPr>
                        <a:t>= 6162638000000000</a:t>
                      </a:r>
                      <a:endParaRPr sz="1700" u="none" strike="noStrike" cap="none">
                        <a:latin typeface="Arial"/>
                        <a:ea typeface="Arial"/>
                        <a:cs typeface="Arial"/>
                        <a:sym typeface="Arial"/>
                      </a:endParaRPr>
                    </a:p>
                  </a:txBody>
                  <a:tcPr marL="0" marR="0" marT="0" marB="0">
                    <a:solidFill>
                      <a:srgbClr val="FFFFFF"/>
                    </a:solidFill>
                  </a:tcPr>
                </a:tc>
                <a:tc>
                  <a:txBody>
                    <a:bodyPr/>
                    <a:lstStyle/>
                    <a:p>
                      <a:pPr marL="0" marR="24765" lvl="0" indent="0" algn="r" rtl="0">
                        <a:lnSpc>
                          <a:spcPct val="110000"/>
                        </a:lnSpc>
                        <a:spcBef>
                          <a:spcPts val="0"/>
                        </a:spcBef>
                        <a:spcAft>
                          <a:spcPts val="0"/>
                        </a:spcAft>
                        <a:buNone/>
                      </a:pPr>
                      <a:r>
                        <a:rPr lang="en-US" sz="1700" u="none" strike="noStrike" cap="none">
                          <a:solidFill>
                            <a:srgbClr val="0D0D0D"/>
                          </a:solidFill>
                          <a:latin typeface="Arial"/>
                          <a:ea typeface="Arial"/>
                          <a:cs typeface="Arial"/>
                          <a:sym typeface="Arial"/>
                        </a:rPr>
                        <a:t>W5 = 0000000000000000</a:t>
                      </a:r>
                      <a:endParaRPr sz="1700" u="none" strike="noStrike" cap="none">
                        <a:latin typeface="Arial"/>
                        <a:ea typeface="Arial"/>
                        <a:cs typeface="Arial"/>
                        <a:sym typeface="Arial"/>
                      </a:endParaRPr>
                    </a:p>
                  </a:txBody>
                  <a:tcPr marL="0" marR="0" marT="0" marB="0">
                    <a:solidFill>
                      <a:srgbClr val="FFFFFF"/>
                    </a:solidFill>
                  </a:tcPr>
                </a:tc>
              </a:tr>
              <a:tr h="259075">
                <a:tc>
                  <a:txBody>
                    <a:bodyPr/>
                    <a:lstStyle/>
                    <a:p>
                      <a:pPr marL="31750" marR="0" lvl="0" indent="0" algn="l" rtl="0">
                        <a:lnSpc>
                          <a:spcPct val="114117"/>
                        </a:lnSpc>
                        <a:spcBef>
                          <a:spcPts val="0"/>
                        </a:spcBef>
                        <a:spcAft>
                          <a:spcPts val="0"/>
                        </a:spcAft>
                        <a:buNone/>
                      </a:pPr>
                      <a:r>
                        <a:rPr lang="en-US" sz="1700" u="none" strike="noStrike" cap="none">
                          <a:solidFill>
                            <a:srgbClr val="0D0D0D"/>
                          </a:solidFill>
                          <a:latin typeface="Arial"/>
                          <a:ea typeface="Arial"/>
                          <a:cs typeface="Arial"/>
                          <a:sym typeface="Arial"/>
                        </a:rPr>
                        <a:t>W1</a:t>
                      </a:r>
                      <a:endParaRPr sz="1700" u="none" strike="noStrike" cap="none">
                        <a:latin typeface="Arial"/>
                        <a:ea typeface="Arial"/>
                        <a:cs typeface="Arial"/>
                        <a:sym typeface="Arial"/>
                      </a:endParaRPr>
                    </a:p>
                  </a:txBody>
                  <a:tcPr marL="0" marR="0" marT="0" marB="0">
                    <a:solidFill>
                      <a:srgbClr val="FFFFFF"/>
                    </a:solidFill>
                  </a:tcPr>
                </a:tc>
                <a:tc>
                  <a:txBody>
                    <a:bodyPr/>
                    <a:lstStyle/>
                    <a:p>
                      <a:pPr marL="59689" marR="0" lvl="0" indent="0" algn="l" rtl="0">
                        <a:lnSpc>
                          <a:spcPct val="114117"/>
                        </a:lnSpc>
                        <a:spcBef>
                          <a:spcPts val="0"/>
                        </a:spcBef>
                        <a:spcAft>
                          <a:spcPts val="0"/>
                        </a:spcAft>
                        <a:buNone/>
                      </a:pPr>
                      <a:r>
                        <a:rPr lang="en-US" sz="1700" u="none" strike="noStrike" cap="none">
                          <a:solidFill>
                            <a:srgbClr val="0D0D0D"/>
                          </a:solidFill>
                          <a:latin typeface="Arial"/>
                          <a:ea typeface="Arial"/>
                          <a:cs typeface="Arial"/>
                          <a:sym typeface="Arial"/>
                        </a:rPr>
                        <a:t>= 0000000000000000</a:t>
                      </a:r>
                      <a:endParaRPr sz="1700" u="none" strike="noStrike" cap="none">
                        <a:latin typeface="Arial"/>
                        <a:ea typeface="Arial"/>
                        <a:cs typeface="Arial"/>
                        <a:sym typeface="Arial"/>
                      </a:endParaRPr>
                    </a:p>
                  </a:txBody>
                  <a:tcPr marL="0" marR="0" marT="0" marB="0">
                    <a:solidFill>
                      <a:srgbClr val="FFFFFF"/>
                    </a:solidFill>
                  </a:tcPr>
                </a:tc>
                <a:tc>
                  <a:txBody>
                    <a:bodyPr/>
                    <a:lstStyle/>
                    <a:p>
                      <a:pPr marL="0" marR="24765" lvl="0" indent="0" algn="r" rtl="0">
                        <a:lnSpc>
                          <a:spcPct val="114117"/>
                        </a:lnSpc>
                        <a:spcBef>
                          <a:spcPts val="0"/>
                        </a:spcBef>
                        <a:spcAft>
                          <a:spcPts val="0"/>
                        </a:spcAft>
                        <a:buNone/>
                      </a:pPr>
                      <a:r>
                        <a:rPr lang="en-US" sz="1700" u="none" strike="noStrike" cap="none">
                          <a:solidFill>
                            <a:srgbClr val="0D0D0D"/>
                          </a:solidFill>
                          <a:latin typeface="Arial"/>
                          <a:ea typeface="Arial"/>
                          <a:cs typeface="Arial"/>
                          <a:sym typeface="Arial"/>
                        </a:rPr>
                        <a:t>W6 = 0000000000000000</a:t>
                      </a:r>
                      <a:endParaRPr sz="1700" u="none" strike="noStrike" cap="none">
                        <a:latin typeface="Arial"/>
                        <a:ea typeface="Arial"/>
                        <a:cs typeface="Arial"/>
                        <a:sym typeface="Arial"/>
                      </a:endParaRPr>
                    </a:p>
                  </a:txBody>
                  <a:tcPr marL="0" marR="0" marT="0" marB="0">
                    <a:solidFill>
                      <a:srgbClr val="FFFFFF"/>
                    </a:solidFill>
                  </a:tcPr>
                </a:tc>
              </a:tr>
              <a:tr h="258950">
                <a:tc>
                  <a:txBody>
                    <a:bodyPr/>
                    <a:lstStyle/>
                    <a:p>
                      <a:pPr marL="31750" marR="0" lvl="0" indent="0" algn="l" rtl="0">
                        <a:lnSpc>
                          <a:spcPct val="114117"/>
                        </a:lnSpc>
                        <a:spcBef>
                          <a:spcPts val="0"/>
                        </a:spcBef>
                        <a:spcAft>
                          <a:spcPts val="0"/>
                        </a:spcAft>
                        <a:buNone/>
                      </a:pPr>
                      <a:r>
                        <a:rPr lang="en-US" sz="1700" u="none" strike="noStrike" cap="none">
                          <a:solidFill>
                            <a:srgbClr val="0D0D0D"/>
                          </a:solidFill>
                          <a:latin typeface="Arial"/>
                          <a:ea typeface="Arial"/>
                          <a:cs typeface="Arial"/>
                          <a:sym typeface="Arial"/>
                        </a:rPr>
                        <a:t>W2</a:t>
                      </a:r>
                      <a:endParaRPr sz="1700" u="none" strike="noStrike" cap="none">
                        <a:latin typeface="Arial"/>
                        <a:ea typeface="Arial"/>
                        <a:cs typeface="Arial"/>
                        <a:sym typeface="Arial"/>
                      </a:endParaRPr>
                    </a:p>
                  </a:txBody>
                  <a:tcPr marL="0" marR="0" marT="0" marB="0">
                    <a:solidFill>
                      <a:srgbClr val="FFFFFF"/>
                    </a:solidFill>
                  </a:tcPr>
                </a:tc>
                <a:tc>
                  <a:txBody>
                    <a:bodyPr/>
                    <a:lstStyle/>
                    <a:p>
                      <a:pPr marL="59689" marR="0" lvl="0" indent="0" algn="l" rtl="0">
                        <a:lnSpc>
                          <a:spcPct val="114117"/>
                        </a:lnSpc>
                        <a:spcBef>
                          <a:spcPts val="0"/>
                        </a:spcBef>
                        <a:spcAft>
                          <a:spcPts val="0"/>
                        </a:spcAft>
                        <a:buNone/>
                      </a:pPr>
                      <a:r>
                        <a:rPr lang="en-US" sz="1700" u="none" strike="noStrike" cap="none">
                          <a:solidFill>
                            <a:srgbClr val="0D0D0D"/>
                          </a:solidFill>
                          <a:latin typeface="Arial"/>
                          <a:ea typeface="Arial"/>
                          <a:cs typeface="Arial"/>
                          <a:sym typeface="Arial"/>
                        </a:rPr>
                        <a:t>= 0000000000000000</a:t>
                      </a:r>
                      <a:endParaRPr sz="1700" u="none" strike="noStrike" cap="none">
                        <a:latin typeface="Arial"/>
                        <a:ea typeface="Arial"/>
                        <a:cs typeface="Arial"/>
                        <a:sym typeface="Arial"/>
                      </a:endParaRPr>
                    </a:p>
                  </a:txBody>
                  <a:tcPr marL="0" marR="0" marT="0" marB="0">
                    <a:solidFill>
                      <a:srgbClr val="FFFFFF"/>
                    </a:solidFill>
                  </a:tcPr>
                </a:tc>
                <a:tc>
                  <a:txBody>
                    <a:bodyPr/>
                    <a:lstStyle/>
                    <a:p>
                      <a:pPr marL="0" marR="24765" lvl="0" indent="0" algn="r" rtl="0">
                        <a:lnSpc>
                          <a:spcPct val="114117"/>
                        </a:lnSpc>
                        <a:spcBef>
                          <a:spcPts val="0"/>
                        </a:spcBef>
                        <a:spcAft>
                          <a:spcPts val="0"/>
                        </a:spcAft>
                        <a:buNone/>
                      </a:pPr>
                      <a:r>
                        <a:rPr lang="en-US" sz="1700" u="none" strike="noStrike" cap="none">
                          <a:solidFill>
                            <a:srgbClr val="0D0D0D"/>
                          </a:solidFill>
                          <a:latin typeface="Arial"/>
                          <a:ea typeface="Arial"/>
                          <a:cs typeface="Arial"/>
                          <a:sym typeface="Arial"/>
                        </a:rPr>
                        <a:t>W7 = 0000000000000000</a:t>
                      </a:r>
                      <a:endParaRPr sz="1700" u="none" strike="noStrike" cap="none">
                        <a:latin typeface="Arial"/>
                        <a:ea typeface="Arial"/>
                        <a:cs typeface="Arial"/>
                        <a:sym typeface="Arial"/>
                      </a:endParaRPr>
                    </a:p>
                  </a:txBody>
                  <a:tcPr marL="0" marR="0" marT="0" marB="0">
                    <a:solidFill>
                      <a:srgbClr val="FFFFFF"/>
                    </a:solidFill>
                  </a:tcPr>
                </a:tc>
              </a:tr>
              <a:tr h="259450">
                <a:tc>
                  <a:txBody>
                    <a:bodyPr/>
                    <a:lstStyle/>
                    <a:p>
                      <a:pPr marL="31750" marR="0" lvl="0" indent="0" algn="l" rtl="0">
                        <a:lnSpc>
                          <a:spcPct val="114411"/>
                        </a:lnSpc>
                        <a:spcBef>
                          <a:spcPts val="0"/>
                        </a:spcBef>
                        <a:spcAft>
                          <a:spcPts val="0"/>
                        </a:spcAft>
                        <a:buNone/>
                      </a:pPr>
                      <a:r>
                        <a:rPr lang="en-US" sz="1700" u="none" strike="noStrike" cap="none">
                          <a:solidFill>
                            <a:srgbClr val="0D0D0D"/>
                          </a:solidFill>
                          <a:latin typeface="Arial"/>
                          <a:ea typeface="Arial"/>
                          <a:cs typeface="Arial"/>
                          <a:sym typeface="Arial"/>
                        </a:rPr>
                        <a:t>W3</a:t>
                      </a:r>
                      <a:endParaRPr sz="1700" u="none" strike="noStrike" cap="none">
                        <a:latin typeface="Arial"/>
                        <a:ea typeface="Arial"/>
                        <a:cs typeface="Arial"/>
                        <a:sym typeface="Arial"/>
                      </a:endParaRPr>
                    </a:p>
                  </a:txBody>
                  <a:tcPr marL="0" marR="0" marT="0" marB="0">
                    <a:solidFill>
                      <a:srgbClr val="FFFFFF"/>
                    </a:solidFill>
                  </a:tcPr>
                </a:tc>
                <a:tc>
                  <a:txBody>
                    <a:bodyPr/>
                    <a:lstStyle/>
                    <a:p>
                      <a:pPr marL="59689" marR="0" lvl="0" indent="0" algn="l" rtl="0">
                        <a:lnSpc>
                          <a:spcPct val="114411"/>
                        </a:lnSpc>
                        <a:spcBef>
                          <a:spcPts val="0"/>
                        </a:spcBef>
                        <a:spcAft>
                          <a:spcPts val="0"/>
                        </a:spcAft>
                        <a:buNone/>
                      </a:pPr>
                      <a:r>
                        <a:rPr lang="en-US" sz="1700" u="none" strike="noStrike" cap="none">
                          <a:solidFill>
                            <a:srgbClr val="0D0D0D"/>
                          </a:solidFill>
                          <a:latin typeface="Arial"/>
                          <a:ea typeface="Arial"/>
                          <a:cs typeface="Arial"/>
                          <a:sym typeface="Arial"/>
                        </a:rPr>
                        <a:t>= 0000000000000000</a:t>
                      </a:r>
                      <a:endParaRPr sz="1700" u="none" strike="noStrike" cap="none">
                        <a:latin typeface="Arial"/>
                        <a:ea typeface="Arial"/>
                        <a:cs typeface="Arial"/>
                        <a:sym typeface="Arial"/>
                      </a:endParaRPr>
                    </a:p>
                  </a:txBody>
                  <a:tcPr marL="0" marR="0" marT="0" marB="0">
                    <a:solidFill>
                      <a:srgbClr val="FFFFFF"/>
                    </a:solidFill>
                  </a:tcPr>
                </a:tc>
                <a:tc>
                  <a:txBody>
                    <a:bodyPr/>
                    <a:lstStyle/>
                    <a:p>
                      <a:pPr marL="0" marR="24130" lvl="0" indent="0" algn="r" rtl="0">
                        <a:lnSpc>
                          <a:spcPct val="114411"/>
                        </a:lnSpc>
                        <a:spcBef>
                          <a:spcPts val="0"/>
                        </a:spcBef>
                        <a:spcAft>
                          <a:spcPts val="0"/>
                        </a:spcAft>
                        <a:buNone/>
                      </a:pPr>
                      <a:r>
                        <a:rPr lang="en-US" sz="1700" u="none" strike="noStrike" cap="none">
                          <a:solidFill>
                            <a:srgbClr val="0D0D0D"/>
                          </a:solidFill>
                          <a:latin typeface="Arial"/>
                          <a:ea typeface="Arial"/>
                          <a:cs typeface="Arial"/>
                          <a:sym typeface="Arial"/>
                        </a:rPr>
                        <a:t>W8 = 0000000000000000</a:t>
                      </a:r>
                      <a:endParaRPr sz="1700" u="none" strike="noStrike" cap="none">
                        <a:latin typeface="Arial"/>
                        <a:ea typeface="Arial"/>
                        <a:cs typeface="Arial"/>
                        <a:sym typeface="Arial"/>
                      </a:endParaRPr>
                    </a:p>
                  </a:txBody>
                  <a:tcPr marL="0" marR="0" marT="0" marB="0">
                    <a:solidFill>
                      <a:srgbClr val="FFFFFF"/>
                    </a:solidFill>
                  </a:tcPr>
                </a:tc>
              </a:tr>
              <a:tr h="250575">
                <a:tc>
                  <a:txBody>
                    <a:bodyPr/>
                    <a:lstStyle/>
                    <a:p>
                      <a:pPr marL="31750" marR="0" lvl="0" indent="0" algn="l" rtl="0">
                        <a:lnSpc>
                          <a:spcPct val="110294"/>
                        </a:lnSpc>
                        <a:spcBef>
                          <a:spcPts val="0"/>
                        </a:spcBef>
                        <a:spcAft>
                          <a:spcPts val="0"/>
                        </a:spcAft>
                        <a:buNone/>
                      </a:pPr>
                      <a:r>
                        <a:rPr lang="en-US" sz="1700" u="none" strike="noStrike" cap="none">
                          <a:solidFill>
                            <a:srgbClr val="0D0D0D"/>
                          </a:solidFill>
                          <a:latin typeface="Arial"/>
                          <a:ea typeface="Arial"/>
                          <a:cs typeface="Arial"/>
                          <a:sym typeface="Arial"/>
                        </a:rPr>
                        <a:t>W4</a:t>
                      </a:r>
                      <a:endParaRPr sz="1700" u="none" strike="noStrike" cap="none">
                        <a:latin typeface="Arial"/>
                        <a:ea typeface="Arial"/>
                        <a:cs typeface="Arial"/>
                        <a:sym typeface="Arial"/>
                      </a:endParaRPr>
                    </a:p>
                  </a:txBody>
                  <a:tcPr marL="0" marR="0" marT="0" marB="0">
                    <a:solidFill>
                      <a:srgbClr val="FFFFFF"/>
                    </a:solidFill>
                  </a:tcPr>
                </a:tc>
                <a:tc>
                  <a:txBody>
                    <a:bodyPr/>
                    <a:lstStyle/>
                    <a:p>
                      <a:pPr marL="59689" marR="0" lvl="0" indent="0" algn="l" rtl="0">
                        <a:lnSpc>
                          <a:spcPct val="110294"/>
                        </a:lnSpc>
                        <a:spcBef>
                          <a:spcPts val="0"/>
                        </a:spcBef>
                        <a:spcAft>
                          <a:spcPts val="0"/>
                        </a:spcAft>
                        <a:buNone/>
                      </a:pPr>
                      <a:r>
                        <a:rPr lang="en-US" sz="1700" u="none" strike="noStrike" cap="none">
                          <a:solidFill>
                            <a:srgbClr val="0D0D0D"/>
                          </a:solidFill>
                          <a:latin typeface="Arial"/>
                          <a:ea typeface="Arial"/>
                          <a:cs typeface="Arial"/>
                          <a:sym typeface="Arial"/>
                        </a:rPr>
                        <a:t>= 0000000000000000</a:t>
                      </a:r>
                      <a:endParaRPr sz="1700" u="none" strike="noStrike" cap="none">
                        <a:latin typeface="Arial"/>
                        <a:ea typeface="Arial"/>
                        <a:cs typeface="Arial"/>
                        <a:sym typeface="Arial"/>
                      </a:endParaRPr>
                    </a:p>
                  </a:txBody>
                  <a:tcPr marL="0" marR="0" marT="0" marB="0">
                    <a:solidFill>
                      <a:srgbClr val="FFFFFF"/>
                    </a:solidFill>
                  </a:tcPr>
                </a:tc>
                <a:tc>
                  <a:txBody>
                    <a:bodyPr/>
                    <a:lstStyle/>
                    <a:p>
                      <a:pPr marL="0" marR="24765" lvl="0" indent="0" algn="r" rtl="0">
                        <a:lnSpc>
                          <a:spcPct val="110294"/>
                        </a:lnSpc>
                        <a:spcBef>
                          <a:spcPts val="0"/>
                        </a:spcBef>
                        <a:spcAft>
                          <a:spcPts val="0"/>
                        </a:spcAft>
                        <a:buNone/>
                      </a:pPr>
                      <a:r>
                        <a:rPr lang="en-US" sz="1700" u="none" strike="noStrike" cap="none" dirty="0">
                          <a:solidFill>
                            <a:srgbClr val="0D0D0D"/>
                          </a:solidFill>
                          <a:latin typeface="Arial"/>
                          <a:ea typeface="Arial"/>
                          <a:cs typeface="Arial"/>
                          <a:sym typeface="Arial"/>
                        </a:rPr>
                        <a:t>W9 = 0000000000000000</a:t>
                      </a:r>
                      <a:endParaRPr sz="1700" u="none" strike="noStrike" cap="none">
                        <a:latin typeface="Arial"/>
                        <a:ea typeface="Arial"/>
                        <a:cs typeface="Arial"/>
                        <a:sym typeface="Arial"/>
                      </a:endParaRPr>
                    </a:p>
                  </a:txBody>
                  <a:tcPr marL="0" marR="0" marT="0" marB="0">
                    <a:solidFill>
                      <a:srgbClr val="FFFFFF"/>
                    </a:solidFill>
                  </a:tcPr>
                </a:tc>
              </a:tr>
            </a:tbl>
          </a:graphicData>
        </a:graphic>
      </p:graphicFrame>
      <p:sp>
        <p:nvSpPr>
          <p:cNvPr id="409" name="Google Shape;409;p16"/>
          <p:cNvSpPr txBox="1"/>
          <p:nvPr/>
        </p:nvSpPr>
        <p:spPr>
          <a:xfrm>
            <a:off x="1054709" y="5529783"/>
            <a:ext cx="2641600" cy="5441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700" i="1">
                <a:solidFill>
                  <a:srgbClr val="0D0D0D"/>
                </a:solidFill>
                <a:latin typeface="Arial"/>
                <a:ea typeface="Arial"/>
                <a:cs typeface="Arial"/>
                <a:sym typeface="Arial"/>
              </a:rPr>
              <a:t>W</a:t>
            </a:r>
            <a:r>
              <a:rPr lang="en-US" sz="1700">
                <a:solidFill>
                  <a:srgbClr val="0D0D0D"/>
                </a:solidFill>
                <a:latin typeface="Arial"/>
                <a:ea typeface="Arial"/>
                <a:cs typeface="Arial"/>
                <a:sym typeface="Arial"/>
              </a:rPr>
              <a:t>10 = 0000000000000000</a:t>
            </a:r>
            <a:endParaRPr sz="1700">
              <a:solidFill>
                <a:schemeClr val="dk1"/>
              </a:solidFill>
              <a:latin typeface="Arial"/>
              <a:ea typeface="Arial"/>
              <a:cs typeface="Arial"/>
              <a:sym typeface="Arial"/>
            </a:endParaRPr>
          </a:p>
          <a:p>
            <a:pPr marL="12700" marR="0" lvl="0" indent="0" algn="l" rtl="0">
              <a:lnSpc>
                <a:spcPct val="100000"/>
              </a:lnSpc>
              <a:spcBef>
                <a:spcPts val="5"/>
              </a:spcBef>
              <a:spcAft>
                <a:spcPts val="0"/>
              </a:spcAft>
              <a:buNone/>
            </a:pPr>
            <a:r>
              <a:rPr lang="en-US" sz="1700" i="1">
                <a:solidFill>
                  <a:srgbClr val="0D0D0D"/>
                </a:solidFill>
                <a:latin typeface="Arial"/>
                <a:ea typeface="Arial"/>
                <a:cs typeface="Arial"/>
                <a:sym typeface="Arial"/>
              </a:rPr>
              <a:t>W</a:t>
            </a:r>
            <a:r>
              <a:rPr lang="en-US" sz="1700">
                <a:solidFill>
                  <a:srgbClr val="0D0D0D"/>
                </a:solidFill>
                <a:latin typeface="Arial"/>
                <a:ea typeface="Arial"/>
                <a:cs typeface="Arial"/>
                <a:sym typeface="Arial"/>
              </a:rPr>
              <a:t>11 = 0000000000000000</a:t>
            </a:r>
            <a:endParaRPr sz="1700">
              <a:solidFill>
                <a:schemeClr val="dk1"/>
              </a:solidFill>
              <a:latin typeface="Arial"/>
              <a:ea typeface="Arial"/>
              <a:cs typeface="Arial"/>
              <a:sym typeface="Arial"/>
            </a:endParaRPr>
          </a:p>
        </p:txBody>
      </p:sp>
      <p:sp>
        <p:nvSpPr>
          <p:cNvPr id="410" name="Google Shape;410;p16"/>
          <p:cNvSpPr txBox="1"/>
          <p:nvPr/>
        </p:nvSpPr>
        <p:spPr>
          <a:xfrm>
            <a:off x="4082034" y="5529783"/>
            <a:ext cx="2658745" cy="544195"/>
          </a:xfrm>
          <a:prstGeom prst="rect">
            <a:avLst/>
          </a:prstGeom>
          <a:noFill/>
          <a:ln>
            <a:noFill/>
          </a:ln>
        </p:spPr>
        <p:txBody>
          <a:bodyPr spcFirstLastPara="1" wrap="square" lIns="0" tIns="12700" rIns="0" bIns="0" anchor="t" anchorCtr="0">
            <a:spAutoFit/>
          </a:bodyPr>
          <a:lstStyle/>
          <a:p>
            <a:pPr marL="27305" marR="0" lvl="0" indent="0" algn="l" rtl="0">
              <a:lnSpc>
                <a:spcPct val="100000"/>
              </a:lnSpc>
              <a:spcBef>
                <a:spcPts val="0"/>
              </a:spcBef>
              <a:spcAft>
                <a:spcPts val="0"/>
              </a:spcAft>
              <a:buNone/>
            </a:pPr>
            <a:r>
              <a:rPr lang="en-US" sz="1700" i="1">
                <a:solidFill>
                  <a:srgbClr val="0D0D0D"/>
                </a:solidFill>
                <a:latin typeface="Arial"/>
                <a:ea typeface="Arial"/>
                <a:cs typeface="Arial"/>
                <a:sym typeface="Arial"/>
              </a:rPr>
              <a:t>W</a:t>
            </a:r>
            <a:r>
              <a:rPr lang="en-US" sz="1700">
                <a:solidFill>
                  <a:srgbClr val="0D0D0D"/>
                </a:solidFill>
                <a:latin typeface="Arial"/>
                <a:ea typeface="Arial"/>
                <a:cs typeface="Arial"/>
                <a:sym typeface="Arial"/>
              </a:rPr>
              <a:t>13 = 0000000000000000</a:t>
            </a:r>
            <a:endParaRPr sz="1700">
              <a:solidFill>
                <a:schemeClr val="dk1"/>
              </a:solidFill>
              <a:latin typeface="Arial"/>
              <a:ea typeface="Arial"/>
              <a:cs typeface="Arial"/>
              <a:sym typeface="Arial"/>
            </a:endParaRPr>
          </a:p>
          <a:p>
            <a:pPr marL="12700" marR="0" lvl="0" indent="0" algn="l" rtl="0">
              <a:lnSpc>
                <a:spcPct val="100000"/>
              </a:lnSpc>
              <a:spcBef>
                <a:spcPts val="5"/>
              </a:spcBef>
              <a:spcAft>
                <a:spcPts val="0"/>
              </a:spcAft>
              <a:buNone/>
            </a:pPr>
            <a:r>
              <a:rPr lang="en-US" sz="1700" i="1">
                <a:solidFill>
                  <a:srgbClr val="0D0D0D"/>
                </a:solidFill>
                <a:latin typeface="Arial"/>
                <a:ea typeface="Arial"/>
                <a:cs typeface="Arial"/>
                <a:sym typeface="Arial"/>
              </a:rPr>
              <a:t>W</a:t>
            </a:r>
            <a:r>
              <a:rPr lang="en-US" sz="1700">
                <a:solidFill>
                  <a:srgbClr val="0D0D0D"/>
                </a:solidFill>
                <a:latin typeface="Arial"/>
                <a:ea typeface="Arial"/>
                <a:cs typeface="Arial"/>
                <a:sym typeface="Arial"/>
              </a:rPr>
              <a:t>14 = 0000000000000000</a:t>
            </a:r>
            <a:endParaRPr sz="17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414"/>
        <p:cNvGrpSpPr/>
        <p:nvPr/>
      </p:nvGrpSpPr>
      <p:grpSpPr>
        <a:xfrm>
          <a:off x="0" y="0"/>
          <a:ext cx="0" cy="0"/>
          <a:chOff x="0" y="0"/>
          <a:chExt cx="0" cy="0"/>
        </a:xfrm>
      </p:grpSpPr>
      <p:grpSp>
        <p:nvGrpSpPr>
          <p:cNvPr id="415" name="Google Shape;415;p17"/>
          <p:cNvGrpSpPr/>
          <p:nvPr/>
        </p:nvGrpSpPr>
        <p:grpSpPr>
          <a:xfrm>
            <a:off x="0" y="0"/>
            <a:ext cx="9144000" cy="6858000"/>
            <a:chOff x="0" y="0"/>
            <a:chExt cx="9144000" cy="6858000"/>
          </a:xfrm>
        </p:grpSpPr>
        <p:pic>
          <p:nvPicPr>
            <p:cNvPr id="416" name="Google Shape;416;p17"/>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417" name="Google Shape;417;p17"/>
            <p:cNvSpPr/>
            <p:nvPr/>
          </p:nvSpPr>
          <p:spPr>
            <a:xfrm>
              <a:off x="3304" y="3810"/>
              <a:ext cx="819785" cy="819150"/>
            </a:xfrm>
            <a:custGeom>
              <a:avLst/>
              <a:gdLst/>
              <a:ahLst/>
              <a:cxnLst/>
              <a:rect l="l" t="t" r="r" b="b"/>
              <a:pathLst>
                <a:path w="819785" h="819150" extrusionOk="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54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8" name="Google Shape;418;p17"/>
            <p:cNvSpPr/>
            <p:nvPr/>
          </p:nvSpPr>
          <p:spPr>
            <a:xfrm>
              <a:off x="3304" y="3810"/>
              <a:ext cx="819785" cy="819150"/>
            </a:xfrm>
            <a:custGeom>
              <a:avLst/>
              <a:gdLst/>
              <a:ahLst/>
              <a:cxnLst/>
              <a:rect l="l" t="t" r="r" b="b"/>
              <a:pathLst>
                <a:path w="819785" h="819150" extrusionOk="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noFill/>
            <a:ln w="9525" cap="flat" cmpd="sng">
              <a:solidFill>
                <a:srgbClr val="D2C39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19" name="Google Shape;419;p17"/>
            <p:cNvPicPr preferRelativeResize="0"/>
            <p:nvPr/>
          </p:nvPicPr>
          <p:blipFill rotWithShape="1">
            <a:blip r:embed="rId4">
              <a:alphaModFix/>
            </a:blip>
            <a:srcRect/>
            <a:stretch/>
          </p:blipFill>
          <p:spPr>
            <a:xfrm>
              <a:off x="128015" y="6095"/>
              <a:ext cx="1784604" cy="1784603"/>
            </a:xfrm>
            <a:prstGeom prst="rect">
              <a:avLst/>
            </a:prstGeom>
            <a:noFill/>
            <a:ln>
              <a:noFill/>
            </a:ln>
          </p:spPr>
        </p:pic>
        <p:sp>
          <p:nvSpPr>
            <p:cNvPr id="420" name="Google Shape;420;p17"/>
            <p:cNvSpPr/>
            <p:nvPr/>
          </p:nvSpPr>
          <p:spPr>
            <a:xfrm>
              <a:off x="169163" y="21335"/>
              <a:ext cx="1702435" cy="1702435"/>
            </a:xfrm>
            <a:custGeom>
              <a:avLst/>
              <a:gdLst/>
              <a:ahLst/>
              <a:cxnLst/>
              <a:rect l="l" t="t" r="r" b="b"/>
              <a:pathLst>
                <a:path w="1702435" h="1702435" extrusionOk="0">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noFill/>
            <a:ln w="27425" cap="flat" cmpd="sng">
              <a:solidFill>
                <a:srgbClr val="FFF6D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21" name="Google Shape;421;p17"/>
            <p:cNvPicPr preferRelativeResize="0"/>
            <p:nvPr/>
          </p:nvPicPr>
          <p:blipFill rotWithShape="1">
            <a:blip r:embed="rId5">
              <a:alphaModFix/>
            </a:blip>
            <a:srcRect/>
            <a:stretch/>
          </p:blipFill>
          <p:spPr>
            <a:xfrm>
              <a:off x="172212" y="1045463"/>
              <a:ext cx="1155192" cy="1150619"/>
            </a:xfrm>
            <a:prstGeom prst="rect">
              <a:avLst/>
            </a:prstGeom>
            <a:noFill/>
            <a:ln>
              <a:noFill/>
            </a:ln>
          </p:spPr>
        </p:pic>
        <p:pic>
          <p:nvPicPr>
            <p:cNvPr id="422" name="Google Shape;422;p17"/>
            <p:cNvPicPr preferRelativeResize="0"/>
            <p:nvPr/>
          </p:nvPicPr>
          <p:blipFill rotWithShape="1">
            <a:blip r:embed="rId6">
              <a:alphaModFix/>
            </a:blip>
            <a:srcRect/>
            <a:stretch/>
          </p:blipFill>
          <p:spPr>
            <a:xfrm>
              <a:off x="187319" y="1050633"/>
              <a:ext cx="1116813" cy="1111476"/>
            </a:xfrm>
            <a:prstGeom prst="rect">
              <a:avLst/>
            </a:prstGeom>
            <a:noFill/>
            <a:ln>
              <a:noFill/>
            </a:ln>
          </p:spPr>
        </p:pic>
        <p:sp>
          <p:nvSpPr>
            <p:cNvPr id="423" name="Google Shape;423;p17"/>
            <p:cNvSpPr/>
            <p:nvPr/>
          </p:nvSpPr>
          <p:spPr>
            <a:xfrm>
              <a:off x="187319" y="1050633"/>
              <a:ext cx="1116965" cy="1111885"/>
            </a:xfrm>
            <a:custGeom>
              <a:avLst/>
              <a:gdLst/>
              <a:ahLst/>
              <a:cxnLst/>
              <a:rect l="l" t="t" r="r" b="b"/>
              <a:pathLst>
                <a:path w="1116965" h="1111885" extrusionOk="0">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extrusionOk="0">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noFill/>
            <a:ln w="9525" cap="flat" cmpd="sng">
              <a:solidFill>
                <a:srgbClr val="C6B7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4" name="Google Shape;424;p17"/>
            <p:cNvSpPr/>
            <p:nvPr/>
          </p:nvSpPr>
          <p:spPr>
            <a:xfrm>
              <a:off x="1013460" y="0"/>
              <a:ext cx="8130540" cy="6858000"/>
            </a:xfrm>
            <a:custGeom>
              <a:avLst/>
              <a:gdLst/>
              <a:ahLst/>
              <a:cxnLst/>
              <a:rect l="l" t="t" r="r" b="b"/>
              <a:pathLst>
                <a:path w="8130540" h="6858000" extrusionOk="0">
                  <a:moveTo>
                    <a:pt x="8130540" y="0"/>
                  </a:moveTo>
                  <a:lnTo>
                    <a:pt x="0" y="0"/>
                  </a:lnTo>
                  <a:lnTo>
                    <a:pt x="0" y="6858000"/>
                  </a:lnTo>
                  <a:lnTo>
                    <a:pt x="8130540" y="6858000"/>
                  </a:lnTo>
                  <a:lnTo>
                    <a:pt x="813054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25" name="Google Shape;425;p17"/>
            <p:cNvPicPr preferRelativeResize="0"/>
            <p:nvPr/>
          </p:nvPicPr>
          <p:blipFill rotWithShape="1">
            <a:blip r:embed="rId7">
              <a:alphaModFix/>
            </a:blip>
            <a:srcRect/>
            <a:stretch/>
          </p:blipFill>
          <p:spPr>
            <a:xfrm>
              <a:off x="935736" y="0"/>
              <a:ext cx="155447" cy="6857999"/>
            </a:xfrm>
            <a:prstGeom prst="rect">
              <a:avLst/>
            </a:prstGeom>
            <a:noFill/>
            <a:ln>
              <a:noFill/>
            </a:ln>
          </p:spPr>
        </p:pic>
        <p:sp>
          <p:nvSpPr>
            <p:cNvPr id="426" name="Google Shape;426;p17"/>
            <p:cNvSpPr/>
            <p:nvPr/>
          </p:nvSpPr>
          <p:spPr>
            <a:xfrm>
              <a:off x="1014983" y="0"/>
              <a:ext cx="73660" cy="6858000"/>
            </a:xfrm>
            <a:custGeom>
              <a:avLst/>
              <a:gdLst/>
              <a:ahLst/>
              <a:cxnLst/>
              <a:rect l="l" t="t" r="r" b="b"/>
              <a:pathLst>
                <a:path w="73659" h="6858000" extrusionOk="0">
                  <a:moveTo>
                    <a:pt x="73152" y="0"/>
                  </a:moveTo>
                  <a:lnTo>
                    <a:pt x="0" y="0"/>
                  </a:lnTo>
                  <a:lnTo>
                    <a:pt x="0" y="6858000"/>
                  </a:lnTo>
                  <a:lnTo>
                    <a:pt x="73152" y="6858000"/>
                  </a:lnTo>
                  <a:lnTo>
                    <a:pt x="7315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27" name="Google Shape;427;p17"/>
          <p:cNvSpPr txBox="1"/>
          <p:nvPr/>
        </p:nvSpPr>
        <p:spPr>
          <a:xfrm>
            <a:off x="1063853" y="1048258"/>
            <a:ext cx="7468234" cy="54483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800">
                <a:solidFill>
                  <a:schemeClr val="dk1"/>
                </a:solidFill>
                <a:latin typeface="Arial"/>
                <a:ea typeface="Arial"/>
                <a:cs typeface="Arial"/>
                <a:sym typeface="Arial"/>
              </a:rPr>
              <a:t>T</a:t>
            </a:r>
            <a:r>
              <a:rPr lang="en-US" sz="1600">
                <a:solidFill>
                  <a:schemeClr val="dk1"/>
                </a:solidFill>
                <a:latin typeface="Arial"/>
                <a:ea typeface="Arial"/>
                <a:cs typeface="Arial"/>
                <a:sym typeface="Arial"/>
              </a:rPr>
              <a:t>he following table shows the initial values of these variables and their values after  each of the first two rounds.</a:t>
            </a:r>
            <a:endParaRPr sz="1600">
              <a:solidFill>
                <a:schemeClr val="dk1"/>
              </a:solidFill>
              <a:latin typeface="Arial"/>
              <a:ea typeface="Arial"/>
              <a:cs typeface="Arial"/>
              <a:sym typeface="Arial"/>
            </a:endParaRPr>
          </a:p>
        </p:txBody>
      </p:sp>
      <p:sp>
        <p:nvSpPr>
          <p:cNvPr id="428" name="Google Shape;428;p17"/>
          <p:cNvSpPr txBox="1"/>
          <p:nvPr/>
        </p:nvSpPr>
        <p:spPr>
          <a:xfrm>
            <a:off x="1133425" y="4873007"/>
            <a:ext cx="7801852" cy="1258663"/>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dirty="0">
                <a:solidFill>
                  <a:schemeClr val="dk1"/>
                </a:solidFill>
                <a:latin typeface="Arial"/>
                <a:ea typeface="Arial"/>
                <a:cs typeface="Arial"/>
                <a:sym typeface="Arial"/>
              </a:rPr>
              <a:t>The process continues through 80 rounds. The output of the final round is</a:t>
            </a:r>
            <a:endParaRPr sz="16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a:p>
            <a:pPr marL="0" marR="0" lvl="0" indent="0" algn="l" rtl="0">
              <a:lnSpc>
                <a:spcPct val="100000"/>
              </a:lnSpc>
              <a:spcBef>
                <a:spcPts val="45"/>
              </a:spcBef>
              <a:spcAft>
                <a:spcPts val="0"/>
              </a:spcAft>
              <a:buNone/>
            </a:pPr>
            <a:endParaRPr sz="1500">
              <a:solidFill>
                <a:schemeClr val="dk1"/>
              </a:solidFill>
              <a:latin typeface="Arial"/>
              <a:ea typeface="Arial"/>
              <a:cs typeface="Arial"/>
              <a:sym typeface="Arial"/>
            </a:endParaRPr>
          </a:p>
          <a:p>
            <a:pPr marL="12700" marR="5080" lvl="0" indent="0" algn="l" rtl="0">
              <a:lnSpc>
                <a:spcPct val="100000"/>
              </a:lnSpc>
              <a:spcBef>
                <a:spcPts val="0"/>
              </a:spcBef>
              <a:spcAft>
                <a:spcPts val="0"/>
              </a:spcAft>
              <a:buNone/>
            </a:pPr>
            <a:r>
              <a:rPr lang="en-US" sz="1600" dirty="0">
                <a:solidFill>
                  <a:schemeClr val="dk1"/>
                </a:solidFill>
                <a:latin typeface="Arial"/>
                <a:ea typeface="Arial"/>
                <a:cs typeface="Arial"/>
                <a:sym typeface="Arial"/>
              </a:rPr>
              <a:t>73a54f399fa4b1b2	10d9c4c4295599f6	d67806db8b148677	</a:t>
            </a:r>
            <a:r>
              <a:rPr lang="en-US" sz="1600" dirty="0" smtClean="0">
                <a:solidFill>
                  <a:schemeClr val="dk1"/>
                </a:solidFill>
                <a:latin typeface="Arial"/>
                <a:ea typeface="Arial"/>
                <a:cs typeface="Arial"/>
                <a:sym typeface="Arial"/>
              </a:rPr>
              <a:t>654ef9abec389ca9  </a:t>
            </a:r>
            <a:r>
              <a:rPr lang="en-US" sz="1600" dirty="0">
                <a:solidFill>
                  <a:schemeClr val="dk1"/>
                </a:solidFill>
                <a:latin typeface="Arial"/>
                <a:ea typeface="Arial"/>
                <a:cs typeface="Arial"/>
                <a:sym typeface="Arial"/>
              </a:rPr>
              <a:t>d08446aa79693ed7 9bb4d39778c07f9e 25c96a7768fb2aa3	ceb9fc3691ce8326</a:t>
            </a:r>
            <a:endParaRPr sz="1600">
              <a:solidFill>
                <a:schemeClr val="dk1"/>
              </a:solidFill>
              <a:latin typeface="Arial"/>
              <a:ea typeface="Arial"/>
              <a:cs typeface="Arial"/>
              <a:sym typeface="Arial"/>
            </a:endParaRPr>
          </a:p>
        </p:txBody>
      </p:sp>
      <p:grpSp>
        <p:nvGrpSpPr>
          <p:cNvPr id="429" name="Google Shape;429;p17"/>
          <p:cNvGrpSpPr/>
          <p:nvPr/>
        </p:nvGrpSpPr>
        <p:grpSpPr>
          <a:xfrm>
            <a:off x="8687561" y="6295148"/>
            <a:ext cx="428625" cy="414655"/>
            <a:chOff x="8687561" y="6444233"/>
            <a:chExt cx="428625" cy="414655"/>
          </a:xfrm>
        </p:grpSpPr>
        <p:sp>
          <p:nvSpPr>
            <p:cNvPr id="430" name="Google Shape;430;p17"/>
            <p:cNvSpPr/>
            <p:nvPr/>
          </p:nvSpPr>
          <p:spPr>
            <a:xfrm>
              <a:off x="8687561" y="6444233"/>
              <a:ext cx="428625" cy="414655"/>
            </a:xfrm>
            <a:custGeom>
              <a:avLst/>
              <a:gdLst/>
              <a:ahLst/>
              <a:cxnLst/>
              <a:rect l="l" t="t" r="r" b="b"/>
              <a:pathLst>
                <a:path w="428625" h="414654" extrusionOk="0">
                  <a:moveTo>
                    <a:pt x="428244" y="0"/>
                  </a:moveTo>
                  <a:lnTo>
                    <a:pt x="0" y="0"/>
                  </a:lnTo>
                  <a:lnTo>
                    <a:pt x="0" y="414527"/>
                  </a:lnTo>
                  <a:lnTo>
                    <a:pt x="428244" y="414527"/>
                  </a:lnTo>
                  <a:lnTo>
                    <a:pt x="42824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1" name="Google Shape;431;p17"/>
            <p:cNvSpPr/>
            <p:nvPr/>
          </p:nvSpPr>
          <p:spPr>
            <a:xfrm>
              <a:off x="8687561" y="6444233"/>
              <a:ext cx="428625" cy="414655"/>
            </a:xfrm>
            <a:custGeom>
              <a:avLst/>
              <a:gdLst/>
              <a:ahLst/>
              <a:cxnLst/>
              <a:rect l="l" t="t" r="r" b="b"/>
              <a:pathLst>
                <a:path w="428625" h="414654" extrusionOk="0">
                  <a:moveTo>
                    <a:pt x="0" y="414527"/>
                  </a:moveTo>
                  <a:lnTo>
                    <a:pt x="428244" y="414527"/>
                  </a:lnTo>
                  <a:lnTo>
                    <a:pt x="428244" y="0"/>
                  </a:lnTo>
                  <a:lnTo>
                    <a:pt x="0" y="0"/>
                  </a:lnTo>
                  <a:lnTo>
                    <a:pt x="0" y="414527"/>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32" name="Google Shape;432;p17"/>
          <p:cNvSpPr txBox="1">
            <a:spLocks noGrp="1"/>
          </p:cNvSpPr>
          <p:nvPr>
            <p:ph type="title"/>
          </p:nvPr>
        </p:nvSpPr>
        <p:spPr>
          <a:xfrm>
            <a:off x="2922270" y="172923"/>
            <a:ext cx="4450080" cy="51435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a:solidFill>
                  <a:srgbClr val="4A2103"/>
                </a:solidFill>
              </a:rPr>
              <a:t>Example using SHA-512</a:t>
            </a:r>
            <a:endParaRPr sz="3200"/>
          </a:p>
        </p:txBody>
      </p:sp>
      <p:sp>
        <p:nvSpPr>
          <p:cNvPr id="433" name="Google Shape;433;p17"/>
          <p:cNvSpPr/>
          <p:nvPr/>
        </p:nvSpPr>
        <p:spPr>
          <a:xfrm>
            <a:off x="1143000" y="1676399"/>
            <a:ext cx="7696200" cy="2966720"/>
          </a:xfrm>
          <a:custGeom>
            <a:avLst/>
            <a:gdLst/>
            <a:ahLst/>
            <a:cxnLst/>
            <a:rect l="l" t="t" r="r" b="b"/>
            <a:pathLst>
              <a:path w="7696200" h="2966720" extrusionOk="0">
                <a:moveTo>
                  <a:pt x="7696200" y="2225052"/>
                </a:moveTo>
                <a:lnTo>
                  <a:pt x="5257800" y="2225052"/>
                </a:lnTo>
                <a:lnTo>
                  <a:pt x="3048000" y="2225052"/>
                </a:lnTo>
                <a:lnTo>
                  <a:pt x="609600" y="2225052"/>
                </a:lnTo>
                <a:lnTo>
                  <a:pt x="0" y="2225052"/>
                </a:lnTo>
                <a:lnTo>
                  <a:pt x="0" y="2595880"/>
                </a:lnTo>
                <a:lnTo>
                  <a:pt x="0" y="2966720"/>
                </a:lnTo>
                <a:lnTo>
                  <a:pt x="609600" y="2966720"/>
                </a:lnTo>
                <a:lnTo>
                  <a:pt x="3048000" y="2966720"/>
                </a:lnTo>
                <a:lnTo>
                  <a:pt x="5257800" y="2966720"/>
                </a:lnTo>
                <a:lnTo>
                  <a:pt x="7696200" y="2966720"/>
                </a:lnTo>
                <a:lnTo>
                  <a:pt x="7696200" y="2595880"/>
                </a:lnTo>
                <a:lnTo>
                  <a:pt x="7696200" y="2225052"/>
                </a:lnTo>
                <a:close/>
              </a:path>
              <a:path w="7696200" h="2966720" extrusionOk="0">
                <a:moveTo>
                  <a:pt x="7696200" y="741692"/>
                </a:moveTo>
                <a:lnTo>
                  <a:pt x="5257800" y="741692"/>
                </a:lnTo>
                <a:lnTo>
                  <a:pt x="3048000" y="741692"/>
                </a:lnTo>
                <a:lnTo>
                  <a:pt x="609600" y="741692"/>
                </a:lnTo>
                <a:lnTo>
                  <a:pt x="0" y="741692"/>
                </a:lnTo>
                <a:lnTo>
                  <a:pt x="0" y="1112520"/>
                </a:lnTo>
                <a:lnTo>
                  <a:pt x="0" y="1483360"/>
                </a:lnTo>
                <a:lnTo>
                  <a:pt x="0" y="1854200"/>
                </a:lnTo>
                <a:lnTo>
                  <a:pt x="0" y="2225040"/>
                </a:lnTo>
                <a:lnTo>
                  <a:pt x="609600" y="2225040"/>
                </a:lnTo>
                <a:lnTo>
                  <a:pt x="3048000" y="2225040"/>
                </a:lnTo>
                <a:lnTo>
                  <a:pt x="5257800" y="2225040"/>
                </a:lnTo>
                <a:lnTo>
                  <a:pt x="7696200" y="2225040"/>
                </a:lnTo>
                <a:lnTo>
                  <a:pt x="7696200" y="1854200"/>
                </a:lnTo>
                <a:lnTo>
                  <a:pt x="7696200" y="1483360"/>
                </a:lnTo>
                <a:lnTo>
                  <a:pt x="7696200" y="1112520"/>
                </a:lnTo>
                <a:lnTo>
                  <a:pt x="7696200" y="741692"/>
                </a:lnTo>
                <a:close/>
              </a:path>
              <a:path w="7696200" h="2966720" extrusionOk="0">
                <a:moveTo>
                  <a:pt x="7696200" y="0"/>
                </a:moveTo>
                <a:lnTo>
                  <a:pt x="5257800" y="0"/>
                </a:lnTo>
                <a:lnTo>
                  <a:pt x="3048000" y="0"/>
                </a:lnTo>
                <a:lnTo>
                  <a:pt x="609600" y="0"/>
                </a:lnTo>
                <a:lnTo>
                  <a:pt x="0" y="0"/>
                </a:lnTo>
                <a:lnTo>
                  <a:pt x="0" y="370840"/>
                </a:lnTo>
                <a:lnTo>
                  <a:pt x="0" y="741680"/>
                </a:lnTo>
                <a:lnTo>
                  <a:pt x="609600" y="741680"/>
                </a:lnTo>
                <a:lnTo>
                  <a:pt x="3048000" y="741680"/>
                </a:lnTo>
                <a:lnTo>
                  <a:pt x="5257800" y="741680"/>
                </a:lnTo>
                <a:lnTo>
                  <a:pt x="7696200" y="741680"/>
                </a:lnTo>
                <a:lnTo>
                  <a:pt x="7696200" y="370840"/>
                </a:lnTo>
                <a:lnTo>
                  <a:pt x="76962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434" name="Google Shape;434;p17"/>
          <p:cNvGraphicFramePr/>
          <p:nvPr/>
        </p:nvGraphicFramePr>
        <p:xfrm>
          <a:off x="1136650" y="1670050"/>
          <a:ext cx="7696200" cy="2966800"/>
        </p:xfrm>
        <a:graphic>
          <a:graphicData uri="http://schemas.openxmlformats.org/drawingml/2006/table">
            <a:tbl>
              <a:tblPr firstRow="1" bandRow="1">
                <a:noFill/>
                <a:tableStyleId>{2F4177B7-E29F-45B7-89AE-FC6FBAEADABA}</a:tableStyleId>
              </a:tblPr>
              <a:tblGrid>
                <a:gridCol w="609600"/>
                <a:gridCol w="2438400"/>
                <a:gridCol w="2209800"/>
                <a:gridCol w="2438400"/>
              </a:tblGrid>
              <a:tr h="370850">
                <a:tc>
                  <a:txBody>
                    <a:bodyPr/>
                    <a:lstStyle/>
                    <a:p>
                      <a:pPr marL="91440" marR="0" lvl="0" indent="0" algn="l" rtl="0">
                        <a:lnSpc>
                          <a:spcPct val="100000"/>
                        </a:lnSpc>
                        <a:spcBef>
                          <a:spcPts val="0"/>
                        </a:spcBef>
                        <a:spcAft>
                          <a:spcPts val="0"/>
                        </a:spcAft>
                        <a:buNone/>
                      </a:pPr>
                      <a:r>
                        <a:rPr lang="en-US" sz="1800" u="none" strike="noStrike" cap="none">
                          <a:latin typeface="Arial"/>
                          <a:ea typeface="Arial"/>
                          <a:cs typeface="Arial"/>
                          <a:sym typeface="Arial"/>
                        </a:rPr>
                        <a:t>a</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91440" marR="0" lvl="0" indent="0" algn="l" rtl="0">
                        <a:lnSpc>
                          <a:spcPct val="100000"/>
                        </a:lnSpc>
                        <a:spcBef>
                          <a:spcPts val="0"/>
                        </a:spcBef>
                        <a:spcAft>
                          <a:spcPts val="0"/>
                        </a:spcAft>
                        <a:buNone/>
                      </a:pPr>
                      <a:r>
                        <a:rPr lang="en-US" sz="1800" u="none" strike="noStrike" cap="none">
                          <a:latin typeface="Arial"/>
                          <a:ea typeface="Arial"/>
                          <a:cs typeface="Arial"/>
                          <a:sym typeface="Arial"/>
                        </a:rPr>
                        <a:t>6a09e667f3bcc908</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92075" marR="0" lvl="0" indent="0" algn="l" rtl="0">
                        <a:lnSpc>
                          <a:spcPct val="100000"/>
                        </a:lnSpc>
                        <a:spcBef>
                          <a:spcPts val="0"/>
                        </a:spcBef>
                        <a:spcAft>
                          <a:spcPts val="0"/>
                        </a:spcAft>
                        <a:buNone/>
                      </a:pPr>
                      <a:r>
                        <a:rPr lang="en-US" sz="1800" u="none" strike="noStrike" cap="none">
                          <a:latin typeface="Arial"/>
                          <a:ea typeface="Arial"/>
                          <a:cs typeface="Arial"/>
                          <a:sym typeface="Arial"/>
                        </a:rPr>
                        <a:t>f6afceb8bcfcddf5</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92075" marR="0" lvl="0" indent="0" algn="l" rtl="0">
                        <a:lnSpc>
                          <a:spcPct val="100000"/>
                        </a:lnSpc>
                        <a:spcBef>
                          <a:spcPts val="0"/>
                        </a:spcBef>
                        <a:spcAft>
                          <a:spcPts val="0"/>
                        </a:spcAft>
                        <a:buNone/>
                      </a:pPr>
                      <a:r>
                        <a:rPr lang="en-US" sz="1800" u="none" strike="noStrike" cap="none">
                          <a:latin typeface="Arial"/>
                          <a:ea typeface="Arial"/>
                          <a:cs typeface="Arial"/>
                          <a:sym typeface="Arial"/>
                        </a:rPr>
                        <a:t>1320f8c9fb872cc0</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370850">
                <a:tc>
                  <a:txBody>
                    <a:bodyPr/>
                    <a:lstStyle/>
                    <a:p>
                      <a:pPr marL="91440" marR="0" lvl="0" indent="0" algn="l" rtl="0">
                        <a:lnSpc>
                          <a:spcPct val="100000"/>
                        </a:lnSpc>
                        <a:spcBef>
                          <a:spcPts val="0"/>
                        </a:spcBef>
                        <a:spcAft>
                          <a:spcPts val="0"/>
                        </a:spcAft>
                        <a:buNone/>
                      </a:pPr>
                      <a:r>
                        <a:rPr lang="en-US" sz="1800" u="none" strike="noStrike" cap="none">
                          <a:latin typeface="Arial"/>
                          <a:ea typeface="Arial"/>
                          <a:cs typeface="Arial"/>
                          <a:sym typeface="Arial"/>
                        </a:rPr>
                        <a:t>b</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91440" marR="0" lvl="0" indent="0" algn="l" rtl="0">
                        <a:lnSpc>
                          <a:spcPct val="100000"/>
                        </a:lnSpc>
                        <a:spcBef>
                          <a:spcPts val="0"/>
                        </a:spcBef>
                        <a:spcAft>
                          <a:spcPts val="0"/>
                        </a:spcAft>
                        <a:buNone/>
                      </a:pPr>
                      <a:r>
                        <a:rPr lang="en-US" sz="1800" u="none" strike="noStrike" cap="none">
                          <a:latin typeface="Arial"/>
                          <a:ea typeface="Arial"/>
                          <a:cs typeface="Arial"/>
                          <a:sym typeface="Arial"/>
                        </a:rPr>
                        <a:t>bb67ae8584caa73b</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92075" marR="0" lvl="0" indent="0" algn="l" rtl="0">
                        <a:lnSpc>
                          <a:spcPct val="100000"/>
                        </a:lnSpc>
                        <a:spcBef>
                          <a:spcPts val="0"/>
                        </a:spcBef>
                        <a:spcAft>
                          <a:spcPts val="0"/>
                        </a:spcAft>
                        <a:buNone/>
                      </a:pPr>
                      <a:r>
                        <a:rPr lang="en-US" sz="1800" u="none" strike="noStrike" cap="none">
                          <a:latin typeface="Arial"/>
                          <a:ea typeface="Arial"/>
                          <a:cs typeface="Arial"/>
                          <a:sym typeface="Arial"/>
                        </a:rPr>
                        <a:t>6a09e667f3bcc908</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156210" marR="0" lvl="0" indent="0" algn="l" rtl="0">
                        <a:lnSpc>
                          <a:spcPct val="100000"/>
                        </a:lnSpc>
                        <a:spcBef>
                          <a:spcPts val="0"/>
                        </a:spcBef>
                        <a:spcAft>
                          <a:spcPts val="0"/>
                        </a:spcAft>
                        <a:buNone/>
                      </a:pPr>
                      <a:r>
                        <a:rPr lang="en-US" sz="1800" u="none" strike="noStrike" cap="none">
                          <a:latin typeface="Arial"/>
                          <a:ea typeface="Arial"/>
                          <a:cs typeface="Arial"/>
                          <a:sym typeface="Arial"/>
                        </a:rPr>
                        <a:t>f6afceb8bcfcddf5</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370850">
                <a:tc>
                  <a:txBody>
                    <a:bodyPr/>
                    <a:lstStyle/>
                    <a:p>
                      <a:pPr marL="91440" marR="0" lvl="0" indent="0" algn="l" rtl="0">
                        <a:lnSpc>
                          <a:spcPct val="100000"/>
                        </a:lnSpc>
                        <a:spcBef>
                          <a:spcPts val="0"/>
                        </a:spcBef>
                        <a:spcAft>
                          <a:spcPts val="0"/>
                        </a:spcAft>
                        <a:buNone/>
                      </a:pPr>
                      <a:r>
                        <a:rPr lang="en-US" sz="1800" u="none" strike="noStrike" cap="none">
                          <a:latin typeface="Arial"/>
                          <a:ea typeface="Arial"/>
                          <a:cs typeface="Arial"/>
                          <a:sym typeface="Arial"/>
                        </a:rPr>
                        <a:t>c</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91440" marR="0" lvl="0" indent="0" algn="l" rtl="0">
                        <a:lnSpc>
                          <a:spcPct val="100000"/>
                        </a:lnSpc>
                        <a:spcBef>
                          <a:spcPts val="0"/>
                        </a:spcBef>
                        <a:spcAft>
                          <a:spcPts val="0"/>
                        </a:spcAft>
                        <a:buNone/>
                      </a:pPr>
                      <a:r>
                        <a:rPr lang="en-US" sz="1800" u="none" strike="noStrike" cap="none">
                          <a:latin typeface="Arial"/>
                          <a:ea typeface="Arial"/>
                          <a:cs typeface="Arial"/>
                          <a:sym typeface="Arial"/>
                        </a:rPr>
                        <a:t>3c6ef372fe94f82b</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92075" marR="0" lvl="0" indent="0" algn="l" rtl="0">
                        <a:lnSpc>
                          <a:spcPct val="100000"/>
                        </a:lnSpc>
                        <a:spcBef>
                          <a:spcPts val="0"/>
                        </a:spcBef>
                        <a:spcAft>
                          <a:spcPts val="0"/>
                        </a:spcAft>
                        <a:buNone/>
                      </a:pPr>
                      <a:r>
                        <a:rPr lang="en-US" sz="1800" u="none" strike="noStrike" cap="none">
                          <a:latin typeface="Arial"/>
                          <a:ea typeface="Arial"/>
                          <a:cs typeface="Arial"/>
                          <a:sym typeface="Arial"/>
                        </a:rPr>
                        <a:t>bb67ae8584caa73b</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156210" marR="0" lvl="0" indent="0" algn="l" rtl="0">
                        <a:lnSpc>
                          <a:spcPct val="100000"/>
                        </a:lnSpc>
                        <a:spcBef>
                          <a:spcPts val="0"/>
                        </a:spcBef>
                        <a:spcAft>
                          <a:spcPts val="0"/>
                        </a:spcAft>
                        <a:buNone/>
                      </a:pPr>
                      <a:r>
                        <a:rPr lang="en-US" sz="1800" u="none" strike="noStrike" cap="none">
                          <a:latin typeface="Arial"/>
                          <a:ea typeface="Arial"/>
                          <a:cs typeface="Arial"/>
                          <a:sym typeface="Arial"/>
                        </a:rPr>
                        <a:t>6a09e667f3bcc908</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370850">
                <a:tc>
                  <a:txBody>
                    <a:bodyPr/>
                    <a:lstStyle/>
                    <a:p>
                      <a:pPr marL="91440" marR="0" lvl="0" indent="0" algn="l" rtl="0">
                        <a:lnSpc>
                          <a:spcPct val="100000"/>
                        </a:lnSpc>
                        <a:spcBef>
                          <a:spcPts val="0"/>
                        </a:spcBef>
                        <a:spcAft>
                          <a:spcPts val="0"/>
                        </a:spcAft>
                        <a:buNone/>
                      </a:pPr>
                      <a:r>
                        <a:rPr lang="en-US" sz="1800" u="none" strike="noStrike" cap="none">
                          <a:latin typeface="Arial"/>
                          <a:ea typeface="Arial"/>
                          <a:cs typeface="Arial"/>
                          <a:sym typeface="Arial"/>
                        </a:rPr>
                        <a:t>d</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91440" marR="0" lvl="0" indent="0" algn="l" rtl="0">
                        <a:lnSpc>
                          <a:spcPct val="100000"/>
                        </a:lnSpc>
                        <a:spcBef>
                          <a:spcPts val="0"/>
                        </a:spcBef>
                        <a:spcAft>
                          <a:spcPts val="0"/>
                        </a:spcAft>
                        <a:buNone/>
                      </a:pPr>
                      <a:r>
                        <a:rPr lang="en-US" sz="1800" u="none" strike="noStrike" cap="none">
                          <a:latin typeface="Arial"/>
                          <a:ea typeface="Arial"/>
                          <a:cs typeface="Arial"/>
                          <a:sym typeface="Arial"/>
                        </a:rPr>
                        <a:t>a54ff53a5f1d36f1</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92075" marR="0" lvl="0" indent="0" algn="l" rtl="0">
                        <a:lnSpc>
                          <a:spcPct val="100000"/>
                        </a:lnSpc>
                        <a:spcBef>
                          <a:spcPts val="0"/>
                        </a:spcBef>
                        <a:spcAft>
                          <a:spcPts val="0"/>
                        </a:spcAft>
                        <a:buNone/>
                      </a:pPr>
                      <a:r>
                        <a:rPr lang="en-US" sz="1800" u="none" strike="noStrike" cap="none">
                          <a:latin typeface="Arial"/>
                          <a:ea typeface="Arial"/>
                          <a:cs typeface="Arial"/>
                          <a:sym typeface="Arial"/>
                        </a:rPr>
                        <a:t>3c6ef372fe94f82b</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156210" marR="0" lvl="0" indent="0" algn="l" rtl="0">
                        <a:lnSpc>
                          <a:spcPct val="100000"/>
                        </a:lnSpc>
                        <a:spcBef>
                          <a:spcPts val="0"/>
                        </a:spcBef>
                        <a:spcAft>
                          <a:spcPts val="0"/>
                        </a:spcAft>
                        <a:buNone/>
                      </a:pPr>
                      <a:r>
                        <a:rPr lang="en-US" sz="1800" u="none" strike="noStrike" cap="none">
                          <a:latin typeface="Arial"/>
                          <a:ea typeface="Arial"/>
                          <a:cs typeface="Arial"/>
                          <a:sym typeface="Arial"/>
                        </a:rPr>
                        <a:t>bb67ae8584caa73b</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370850">
                <a:tc>
                  <a:txBody>
                    <a:bodyPr/>
                    <a:lstStyle/>
                    <a:p>
                      <a:pPr marL="91440" marR="0" lvl="0" indent="0" algn="l" rtl="0">
                        <a:lnSpc>
                          <a:spcPct val="100000"/>
                        </a:lnSpc>
                        <a:spcBef>
                          <a:spcPts val="0"/>
                        </a:spcBef>
                        <a:spcAft>
                          <a:spcPts val="0"/>
                        </a:spcAft>
                        <a:buNone/>
                      </a:pPr>
                      <a:r>
                        <a:rPr lang="en-US" sz="1800" u="none" strike="noStrike" cap="none">
                          <a:latin typeface="Arial"/>
                          <a:ea typeface="Arial"/>
                          <a:cs typeface="Arial"/>
                          <a:sym typeface="Arial"/>
                        </a:rPr>
                        <a:t>e</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91440" marR="0" lvl="0" indent="0" algn="l" rtl="0">
                        <a:lnSpc>
                          <a:spcPct val="100000"/>
                        </a:lnSpc>
                        <a:spcBef>
                          <a:spcPts val="0"/>
                        </a:spcBef>
                        <a:spcAft>
                          <a:spcPts val="0"/>
                        </a:spcAft>
                        <a:buNone/>
                      </a:pPr>
                      <a:r>
                        <a:rPr lang="en-US" sz="1800" u="none" strike="noStrike" cap="none">
                          <a:latin typeface="Arial"/>
                          <a:ea typeface="Arial"/>
                          <a:cs typeface="Arial"/>
                          <a:sym typeface="Arial"/>
                        </a:rPr>
                        <a:t>510e527fade682d1</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92075" marR="0" lvl="0" indent="0" algn="l" rtl="0">
                        <a:lnSpc>
                          <a:spcPct val="100000"/>
                        </a:lnSpc>
                        <a:spcBef>
                          <a:spcPts val="0"/>
                        </a:spcBef>
                        <a:spcAft>
                          <a:spcPts val="0"/>
                        </a:spcAft>
                        <a:buNone/>
                      </a:pPr>
                      <a:r>
                        <a:rPr lang="en-US" sz="1800" u="none" strike="noStrike" cap="none">
                          <a:latin typeface="Arial"/>
                          <a:ea typeface="Arial"/>
                          <a:cs typeface="Arial"/>
                          <a:sym typeface="Arial"/>
                        </a:rPr>
                        <a:t>58cb02347ab51f91</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92075" marR="0" lvl="0" indent="0" algn="l" rtl="0">
                        <a:lnSpc>
                          <a:spcPct val="100000"/>
                        </a:lnSpc>
                        <a:spcBef>
                          <a:spcPts val="0"/>
                        </a:spcBef>
                        <a:spcAft>
                          <a:spcPts val="0"/>
                        </a:spcAft>
                        <a:buNone/>
                      </a:pPr>
                      <a:r>
                        <a:rPr lang="en-US" sz="1800" u="none" strike="noStrike" cap="none">
                          <a:latin typeface="Arial"/>
                          <a:ea typeface="Arial"/>
                          <a:cs typeface="Arial"/>
                          <a:sym typeface="Arial"/>
                        </a:rPr>
                        <a:t>c3d4ebfd48650ffa</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370850">
                <a:tc>
                  <a:txBody>
                    <a:bodyPr/>
                    <a:lstStyle/>
                    <a:p>
                      <a:pPr marL="91440" marR="0" lvl="0" indent="0" algn="l" rtl="0">
                        <a:lnSpc>
                          <a:spcPct val="100000"/>
                        </a:lnSpc>
                        <a:spcBef>
                          <a:spcPts val="0"/>
                        </a:spcBef>
                        <a:spcAft>
                          <a:spcPts val="0"/>
                        </a:spcAft>
                        <a:buNone/>
                      </a:pPr>
                      <a:r>
                        <a:rPr lang="en-US" sz="1800" u="none" strike="noStrike" cap="none">
                          <a:latin typeface="Arial"/>
                          <a:ea typeface="Arial"/>
                          <a:cs typeface="Arial"/>
                          <a:sym typeface="Arial"/>
                        </a:rPr>
                        <a:t>f</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91440" marR="0" lvl="0" indent="0" algn="l" rtl="0">
                        <a:lnSpc>
                          <a:spcPct val="100000"/>
                        </a:lnSpc>
                        <a:spcBef>
                          <a:spcPts val="0"/>
                        </a:spcBef>
                        <a:spcAft>
                          <a:spcPts val="0"/>
                        </a:spcAft>
                        <a:buNone/>
                      </a:pPr>
                      <a:r>
                        <a:rPr lang="en-US" sz="1800" u="none" strike="noStrike" cap="none">
                          <a:latin typeface="Arial"/>
                          <a:ea typeface="Arial"/>
                          <a:cs typeface="Arial"/>
                          <a:sym typeface="Arial"/>
                        </a:rPr>
                        <a:t>9b05688c2b3e6c1f</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92075" marR="0" lvl="0" indent="0" algn="l" rtl="0">
                        <a:lnSpc>
                          <a:spcPct val="100000"/>
                        </a:lnSpc>
                        <a:spcBef>
                          <a:spcPts val="0"/>
                        </a:spcBef>
                        <a:spcAft>
                          <a:spcPts val="0"/>
                        </a:spcAft>
                        <a:buNone/>
                      </a:pPr>
                      <a:r>
                        <a:rPr lang="en-US" sz="1800" u="none" strike="noStrike" cap="none">
                          <a:latin typeface="Arial"/>
                          <a:ea typeface="Arial"/>
                          <a:cs typeface="Arial"/>
                          <a:sym typeface="Arial"/>
                        </a:rPr>
                        <a:t>510e527fade682d1</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92075" marR="0" lvl="0" indent="0" algn="l" rtl="0">
                        <a:lnSpc>
                          <a:spcPct val="100000"/>
                        </a:lnSpc>
                        <a:spcBef>
                          <a:spcPts val="0"/>
                        </a:spcBef>
                        <a:spcAft>
                          <a:spcPts val="0"/>
                        </a:spcAft>
                        <a:buNone/>
                      </a:pPr>
                      <a:r>
                        <a:rPr lang="en-US" sz="1800" u="none" strike="noStrike" cap="none">
                          <a:latin typeface="Arial"/>
                          <a:ea typeface="Arial"/>
                          <a:cs typeface="Arial"/>
                          <a:sym typeface="Arial"/>
                        </a:rPr>
                        <a:t>58cb02347ab51f91</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370850">
                <a:tc>
                  <a:txBody>
                    <a:bodyPr/>
                    <a:lstStyle/>
                    <a:p>
                      <a:pPr marL="91440" marR="0" lvl="0" indent="0" algn="l" rtl="0">
                        <a:lnSpc>
                          <a:spcPct val="100000"/>
                        </a:lnSpc>
                        <a:spcBef>
                          <a:spcPts val="0"/>
                        </a:spcBef>
                        <a:spcAft>
                          <a:spcPts val="0"/>
                        </a:spcAft>
                        <a:buNone/>
                      </a:pPr>
                      <a:r>
                        <a:rPr lang="en-US" sz="1800" u="none" strike="noStrike" cap="none">
                          <a:latin typeface="Arial"/>
                          <a:ea typeface="Arial"/>
                          <a:cs typeface="Arial"/>
                          <a:sym typeface="Arial"/>
                        </a:rPr>
                        <a:t>g</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91440" marR="0" lvl="0" indent="0" algn="l" rtl="0">
                        <a:lnSpc>
                          <a:spcPct val="100000"/>
                        </a:lnSpc>
                        <a:spcBef>
                          <a:spcPts val="0"/>
                        </a:spcBef>
                        <a:spcAft>
                          <a:spcPts val="0"/>
                        </a:spcAft>
                        <a:buNone/>
                      </a:pPr>
                      <a:r>
                        <a:rPr lang="en-US" sz="1800" u="none" strike="noStrike" cap="none">
                          <a:latin typeface="Arial"/>
                          <a:ea typeface="Arial"/>
                          <a:cs typeface="Arial"/>
                          <a:sym typeface="Arial"/>
                        </a:rPr>
                        <a:t>1f83d9abfb41bd6b</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92075" marR="0" lvl="0" indent="0" algn="l" rtl="0">
                        <a:lnSpc>
                          <a:spcPct val="100000"/>
                        </a:lnSpc>
                        <a:spcBef>
                          <a:spcPts val="0"/>
                        </a:spcBef>
                        <a:spcAft>
                          <a:spcPts val="0"/>
                        </a:spcAft>
                        <a:buNone/>
                      </a:pPr>
                      <a:r>
                        <a:rPr lang="en-US" sz="1800" u="none" strike="noStrike" cap="none">
                          <a:latin typeface="Arial"/>
                          <a:ea typeface="Arial"/>
                          <a:cs typeface="Arial"/>
                          <a:sym typeface="Arial"/>
                        </a:rPr>
                        <a:t>9b05688c2b3e6c1f</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92075" marR="0" lvl="0" indent="0" algn="l" rtl="0">
                        <a:lnSpc>
                          <a:spcPct val="100000"/>
                        </a:lnSpc>
                        <a:spcBef>
                          <a:spcPts val="0"/>
                        </a:spcBef>
                        <a:spcAft>
                          <a:spcPts val="0"/>
                        </a:spcAft>
                        <a:buNone/>
                      </a:pPr>
                      <a:r>
                        <a:rPr lang="en-US" sz="1800" u="none" strike="noStrike" cap="none">
                          <a:latin typeface="Arial"/>
                          <a:ea typeface="Arial"/>
                          <a:cs typeface="Arial"/>
                          <a:sym typeface="Arial"/>
                        </a:rPr>
                        <a:t>510e527fade682d1</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370850">
                <a:tc>
                  <a:txBody>
                    <a:bodyPr/>
                    <a:lstStyle/>
                    <a:p>
                      <a:pPr marL="91440" marR="0" lvl="0" indent="0" algn="l" rtl="0">
                        <a:lnSpc>
                          <a:spcPct val="100000"/>
                        </a:lnSpc>
                        <a:spcBef>
                          <a:spcPts val="0"/>
                        </a:spcBef>
                        <a:spcAft>
                          <a:spcPts val="0"/>
                        </a:spcAft>
                        <a:buNone/>
                      </a:pPr>
                      <a:r>
                        <a:rPr lang="en-US" sz="1800" u="none" strike="noStrike" cap="none">
                          <a:latin typeface="Arial"/>
                          <a:ea typeface="Arial"/>
                          <a:cs typeface="Arial"/>
                          <a:sym typeface="Arial"/>
                        </a:rPr>
                        <a:t>h</a:t>
                      </a:r>
                      <a:endParaRPr sz="1800" u="none" strike="noStrike" cap="none">
                        <a:latin typeface="Arial"/>
                        <a:ea typeface="Arial"/>
                        <a:cs typeface="Arial"/>
                        <a:sym typeface="Arial"/>
                      </a:endParaRPr>
                    </a:p>
                  </a:txBody>
                  <a:tcPr marL="0" marR="0" marT="40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91440" marR="0" lvl="0" indent="0" algn="l" rtl="0">
                        <a:lnSpc>
                          <a:spcPct val="100000"/>
                        </a:lnSpc>
                        <a:spcBef>
                          <a:spcPts val="0"/>
                        </a:spcBef>
                        <a:spcAft>
                          <a:spcPts val="0"/>
                        </a:spcAft>
                        <a:buNone/>
                      </a:pPr>
                      <a:r>
                        <a:rPr lang="en-US" sz="1800" u="none" strike="noStrike" cap="none">
                          <a:latin typeface="Arial"/>
                          <a:ea typeface="Arial"/>
                          <a:cs typeface="Arial"/>
                          <a:sym typeface="Arial"/>
                        </a:rPr>
                        <a:t>5be0cd19137e2179</a:t>
                      </a:r>
                      <a:endParaRPr sz="1800" u="none" strike="noStrike" cap="none">
                        <a:latin typeface="Arial"/>
                        <a:ea typeface="Arial"/>
                        <a:cs typeface="Arial"/>
                        <a:sym typeface="Arial"/>
                      </a:endParaRPr>
                    </a:p>
                  </a:txBody>
                  <a:tcPr marL="0" marR="0" marT="40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92075" marR="0" lvl="0" indent="0" algn="l" rtl="0">
                        <a:lnSpc>
                          <a:spcPct val="100000"/>
                        </a:lnSpc>
                        <a:spcBef>
                          <a:spcPts val="0"/>
                        </a:spcBef>
                        <a:spcAft>
                          <a:spcPts val="0"/>
                        </a:spcAft>
                        <a:buNone/>
                      </a:pPr>
                      <a:r>
                        <a:rPr lang="en-US" sz="1800" u="none" strike="noStrike" cap="none">
                          <a:latin typeface="Arial"/>
                          <a:ea typeface="Arial"/>
                          <a:cs typeface="Arial"/>
                          <a:sym typeface="Arial"/>
                        </a:rPr>
                        <a:t>1f83d9abfb41bd6b</a:t>
                      </a:r>
                      <a:endParaRPr sz="1800" u="none" strike="noStrike" cap="none">
                        <a:latin typeface="Arial"/>
                        <a:ea typeface="Arial"/>
                        <a:cs typeface="Arial"/>
                        <a:sym typeface="Arial"/>
                      </a:endParaRPr>
                    </a:p>
                  </a:txBody>
                  <a:tcPr marL="0" marR="0" marT="40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92075" marR="0" lvl="0" indent="0" algn="l" rtl="0">
                        <a:lnSpc>
                          <a:spcPct val="100000"/>
                        </a:lnSpc>
                        <a:spcBef>
                          <a:spcPts val="0"/>
                        </a:spcBef>
                        <a:spcAft>
                          <a:spcPts val="0"/>
                        </a:spcAft>
                        <a:buNone/>
                      </a:pPr>
                      <a:r>
                        <a:rPr lang="en-US" sz="1800" u="none" strike="noStrike" cap="none">
                          <a:latin typeface="Arial"/>
                          <a:ea typeface="Arial"/>
                          <a:cs typeface="Arial"/>
                          <a:sym typeface="Arial"/>
                        </a:rPr>
                        <a:t>9b05688c2b3e6c1f</a:t>
                      </a:r>
                      <a:endParaRPr sz="1800" u="none" strike="noStrike" cap="none">
                        <a:latin typeface="Arial"/>
                        <a:ea typeface="Arial"/>
                        <a:cs typeface="Arial"/>
                        <a:sym typeface="Arial"/>
                      </a:endParaRPr>
                    </a:p>
                  </a:txBody>
                  <a:tcPr marL="0" marR="0" marT="40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bl>
          </a:graphicData>
        </a:graphic>
      </p:graphicFrame>
      <p:sp>
        <p:nvSpPr>
          <p:cNvPr id="435" name="Google Shape;435;p17"/>
          <p:cNvSpPr txBox="1">
            <a:spLocks noGrp="1"/>
          </p:cNvSpPr>
          <p:nvPr>
            <p:ph type="sldNum" idx="12"/>
          </p:nvPr>
        </p:nvSpPr>
        <p:spPr>
          <a:xfrm>
            <a:off x="8488017" y="6524628"/>
            <a:ext cx="544856" cy="337926"/>
          </a:xfrm>
          <a:prstGeom prst="rect">
            <a:avLst/>
          </a:prstGeom>
          <a:noFill/>
          <a:ln>
            <a:noFill/>
          </a:ln>
        </p:spPr>
        <p:txBody>
          <a:bodyPr spcFirstLastPara="1" wrap="square" lIns="0" tIns="42050" rIns="0" bIns="0" anchor="t" anchorCtr="0">
            <a:spAutoFit/>
          </a:bodyPr>
          <a:lstStyle/>
          <a:p>
            <a:pPr marL="114300" lvl="0" indent="0" algn="l" rtl="0">
              <a:lnSpc>
                <a:spcPct val="119687"/>
              </a:lnSpc>
              <a:spcBef>
                <a:spcPts val="0"/>
              </a:spcBef>
              <a:spcAft>
                <a:spcPts val="0"/>
              </a:spcAft>
              <a:buNone/>
            </a:pPr>
            <a:fld id="{00000000-1234-1234-1234-123412341234}" type="slidenum">
              <a:rPr lang="en-US"/>
              <a:pPr marL="114300" lvl="0" indent="0" algn="l" rtl="0">
                <a:lnSpc>
                  <a:spcPct val="119687"/>
                </a:lnSpc>
                <a:spcBef>
                  <a:spcPts val="0"/>
                </a:spcBef>
                <a:spcAft>
                  <a:spcPts val="0"/>
                </a:spcAft>
                <a:buNone/>
              </a:pPr>
              <a:t>18</a:t>
            </a:fl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439"/>
        <p:cNvGrpSpPr/>
        <p:nvPr/>
      </p:nvGrpSpPr>
      <p:grpSpPr>
        <a:xfrm>
          <a:off x="0" y="0"/>
          <a:ext cx="0" cy="0"/>
          <a:chOff x="0" y="0"/>
          <a:chExt cx="0" cy="0"/>
        </a:xfrm>
      </p:grpSpPr>
      <p:grpSp>
        <p:nvGrpSpPr>
          <p:cNvPr id="440" name="Google Shape;440;p18"/>
          <p:cNvGrpSpPr/>
          <p:nvPr/>
        </p:nvGrpSpPr>
        <p:grpSpPr>
          <a:xfrm>
            <a:off x="0" y="0"/>
            <a:ext cx="9144000" cy="6858000"/>
            <a:chOff x="0" y="0"/>
            <a:chExt cx="9144000" cy="6858000"/>
          </a:xfrm>
        </p:grpSpPr>
        <p:pic>
          <p:nvPicPr>
            <p:cNvPr id="441" name="Google Shape;441;p18"/>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442" name="Google Shape;442;p18"/>
            <p:cNvSpPr/>
            <p:nvPr/>
          </p:nvSpPr>
          <p:spPr>
            <a:xfrm>
              <a:off x="3304" y="3810"/>
              <a:ext cx="819785" cy="819150"/>
            </a:xfrm>
            <a:custGeom>
              <a:avLst/>
              <a:gdLst/>
              <a:ahLst/>
              <a:cxnLst/>
              <a:rect l="l" t="t" r="r" b="b"/>
              <a:pathLst>
                <a:path w="819785" h="819150" extrusionOk="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54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3" name="Google Shape;443;p18"/>
            <p:cNvSpPr/>
            <p:nvPr/>
          </p:nvSpPr>
          <p:spPr>
            <a:xfrm>
              <a:off x="3304" y="3810"/>
              <a:ext cx="819785" cy="819150"/>
            </a:xfrm>
            <a:custGeom>
              <a:avLst/>
              <a:gdLst/>
              <a:ahLst/>
              <a:cxnLst/>
              <a:rect l="l" t="t" r="r" b="b"/>
              <a:pathLst>
                <a:path w="819785" h="819150" extrusionOk="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noFill/>
            <a:ln w="9525" cap="flat" cmpd="sng">
              <a:solidFill>
                <a:srgbClr val="D2C39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44" name="Google Shape;444;p18"/>
            <p:cNvPicPr preferRelativeResize="0"/>
            <p:nvPr/>
          </p:nvPicPr>
          <p:blipFill rotWithShape="1">
            <a:blip r:embed="rId4">
              <a:alphaModFix/>
            </a:blip>
            <a:srcRect/>
            <a:stretch/>
          </p:blipFill>
          <p:spPr>
            <a:xfrm>
              <a:off x="128015" y="6095"/>
              <a:ext cx="1784604" cy="1784603"/>
            </a:xfrm>
            <a:prstGeom prst="rect">
              <a:avLst/>
            </a:prstGeom>
            <a:noFill/>
            <a:ln>
              <a:noFill/>
            </a:ln>
          </p:spPr>
        </p:pic>
        <p:sp>
          <p:nvSpPr>
            <p:cNvPr id="445" name="Google Shape;445;p18"/>
            <p:cNvSpPr/>
            <p:nvPr/>
          </p:nvSpPr>
          <p:spPr>
            <a:xfrm>
              <a:off x="169163" y="21335"/>
              <a:ext cx="1702435" cy="1702435"/>
            </a:xfrm>
            <a:custGeom>
              <a:avLst/>
              <a:gdLst/>
              <a:ahLst/>
              <a:cxnLst/>
              <a:rect l="l" t="t" r="r" b="b"/>
              <a:pathLst>
                <a:path w="1702435" h="1702435" extrusionOk="0">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noFill/>
            <a:ln w="27425" cap="flat" cmpd="sng">
              <a:solidFill>
                <a:srgbClr val="FFF6D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46" name="Google Shape;446;p18"/>
            <p:cNvPicPr preferRelativeResize="0"/>
            <p:nvPr/>
          </p:nvPicPr>
          <p:blipFill rotWithShape="1">
            <a:blip r:embed="rId5">
              <a:alphaModFix/>
            </a:blip>
            <a:srcRect/>
            <a:stretch/>
          </p:blipFill>
          <p:spPr>
            <a:xfrm>
              <a:off x="172212" y="1045463"/>
              <a:ext cx="1155192" cy="1150619"/>
            </a:xfrm>
            <a:prstGeom prst="rect">
              <a:avLst/>
            </a:prstGeom>
            <a:noFill/>
            <a:ln>
              <a:noFill/>
            </a:ln>
          </p:spPr>
        </p:pic>
        <p:pic>
          <p:nvPicPr>
            <p:cNvPr id="447" name="Google Shape;447;p18"/>
            <p:cNvPicPr preferRelativeResize="0"/>
            <p:nvPr/>
          </p:nvPicPr>
          <p:blipFill rotWithShape="1">
            <a:blip r:embed="rId6">
              <a:alphaModFix/>
            </a:blip>
            <a:srcRect/>
            <a:stretch/>
          </p:blipFill>
          <p:spPr>
            <a:xfrm>
              <a:off x="187319" y="1050633"/>
              <a:ext cx="1116813" cy="1111476"/>
            </a:xfrm>
            <a:prstGeom prst="rect">
              <a:avLst/>
            </a:prstGeom>
            <a:noFill/>
            <a:ln>
              <a:noFill/>
            </a:ln>
          </p:spPr>
        </p:pic>
        <p:sp>
          <p:nvSpPr>
            <p:cNvPr id="448" name="Google Shape;448;p18"/>
            <p:cNvSpPr/>
            <p:nvPr/>
          </p:nvSpPr>
          <p:spPr>
            <a:xfrm>
              <a:off x="187319" y="1050633"/>
              <a:ext cx="1116965" cy="1111885"/>
            </a:xfrm>
            <a:custGeom>
              <a:avLst/>
              <a:gdLst/>
              <a:ahLst/>
              <a:cxnLst/>
              <a:rect l="l" t="t" r="r" b="b"/>
              <a:pathLst>
                <a:path w="1116965" h="1111885" extrusionOk="0">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extrusionOk="0">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noFill/>
            <a:ln w="9525" cap="flat" cmpd="sng">
              <a:solidFill>
                <a:srgbClr val="C6B7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9" name="Google Shape;449;p18"/>
            <p:cNvSpPr/>
            <p:nvPr/>
          </p:nvSpPr>
          <p:spPr>
            <a:xfrm>
              <a:off x="1013460" y="0"/>
              <a:ext cx="8130540" cy="6858000"/>
            </a:xfrm>
            <a:custGeom>
              <a:avLst/>
              <a:gdLst/>
              <a:ahLst/>
              <a:cxnLst/>
              <a:rect l="l" t="t" r="r" b="b"/>
              <a:pathLst>
                <a:path w="8130540" h="6858000" extrusionOk="0">
                  <a:moveTo>
                    <a:pt x="8130540" y="0"/>
                  </a:moveTo>
                  <a:lnTo>
                    <a:pt x="0" y="0"/>
                  </a:lnTo>
                  <a:lnTo>
                    <a:pt x="0" y="6858000"/>
                  </a:lnTo>
                  <a:lnTo>
                    <a:pt x="8130540" y="6858000"/>
                  </a:lnTo>
                  <a:lnTo>
                    <a:pt x="813054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50" name="Google Shape;450;p18"/>
            <p:cNvPicPr preferRelativeResize="0"/>
            <p:nvPr/>
          </p:nvPicPr>
          <p:blipFill rotWithShape="1">
            <a:blip r:embed="rId7">
              <a:alphaModFix/>
            </a:blip>
            <a:srcRect/>
            <a:stretch/>
          </p:blipFill>
          <p:spPr>
            <a:xfrm>
              <a:off x="935736" y="0"/>
              <a:ext cx="155447" cy="6857999"/>
            </a:xfrm>
            <a:prstGeom prst="rect">
              <a:avLst/>
            </a:prstGeom>
            <a:noFill/>
            <a:ln>
              <a:noFill/>
            </a:ln>
          </p:spPr>
        </p:pic>
        <p:sp>
          <p:nvSpPr>
            <p:cNvPr id="451" name="Google Shape;451;p18"/>
            <p:cNvSpPr/>
            <p:nvPr/>
          </p:nvSpPr>
          <p:spPr>
            <a:xfrm>
              <a:off x="1014983" y="0"/>
              <a:ext cx="73660" cy="6858000"/>
            </a:xfrm>
            <a:custGeom>
              <a:avLst/>
              <a:gdLst/>
              <a:ahLst/>
              <a:cxnLst/>
              <a:rect l="l" t="t" r="r" b="b"/>
              <a:pathLst>
                <a:path w="73659" h="6858000" extrusionOk="0">
                  <a:moveTo>
                    <a:pt x="73152" y="0"/>
                  </a:moveTo>
                  <a:lnTo>
                    <a:pt x="0" y="0"/>
                  </a:lnTo>
                  <a:lnTo>
                    <a:pt x="0" y="6858000"/>
                  </a:lnTo>
                  <a:lnTo>
                    <a:pt x="73152" y="6858000"/>
                  </a:lnTo>
                  <a:lnTo>
                    <a:pt x="7315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52" name="Google Shape;452;p18"/>
          <p:cNvGrpSpPr/>
          <p:nvPr/>
        </p:nvGrpSpPr>
        <p:grpSpPr>
          <a:xfrm>
            <a:off x="8687561" y="6444233"/>
            <a:ext cx="428625" cy="414655"/>
            <a:chOff x="8687561" y="6444233"/>
            <a:chExt cx="428625" cy="414655"/>
          </a:xfrm>
        </p:grpSpPr>
        <p:sp>
          <p:nvSpPr>
            <p:cNvPr id="453" name="Google Shape;453;p18"/>
            <p:cNvSpPr/>
            <p:nvPr/>
          </p:nvSpPr>
          <p:spPr>
            <a:xfrm>
              <a:off x="8687561" y="6444233"/>
              <a:ext cx="428625" cy="414655"/>
            </a:xfrm>
            <a:custGeom>
              <a:avLst/>
              <a:gdLst/>
              <a:ahLst/>
              <a:cxnLst/>
              <a:rect l="l" t="t" r="r" b="b"/>
              <a:pathLst>
                <a:path w="428625" h="414654" extrusionOk="0">
                  <a:moveTo>
                    <a:pt x="428244" y="0"/>
                  </a:moveTo>
                  <a:lnTo>
                    <a:pt x="0" y="0"/>
                  </a:lnTo>
                  <a:lnTo>
                    <a:pt x="0" y="414527"/>
                  </a:lnTo>
                  <a:lnTo>
                    <a:pt x="428244" y="414527"/>
                  </a:lnTo>
                  <a:lnTo>
                    <a:pt x="42824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4" name="Google Shape;454;p18"/>
            <p:cNvSpPr/>
            <p:nvPr/>
          </p:nvSpPr>
          <p:spPr>
            <a:xfrm>
              <a:off x="8687561" y="6444233"/>
              <a:ext cx="428625" cy="414655"/>
            </a:xfrm>
            <a:custGeom>
              <a:avLst/>
              <a:gdLst/>
              <a:ahLst/>
              <a:cxnLst/>
              <a:rect l="l" t="t" r="r" b="b"/>
              <a:pathLst>
                <a:path w="428625" h="414654" extrusionOk="0">
                  <a:moveTo>
                    <a:pt x="0" y="414527"/>
                  </a:moveTo>
                  <a:lnTo>
                    <a:pt x="428244" y="414527"/>
                  </a:lnTo>
                  <a:lnTo>
                    <a:pt x="428244" y="0"/>
                  </a:lnTo>
                  <a:lnTo>
                    <a:pt x="0" y="0"/>
                  </a:lnTo>
                  <a:lnTo>
                    <a:pt x="0" y="414527"/>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55" name="Google Shape;455;p18"/>
          <p:cNvSpPr txBox="1">
            <a:spLocks noGrp="1"/>
          </p:cNvSpPr>
          <p:nvPr>
            <p:ph type="title"/>
          </p:nvPr>
        </p:nvSpPr>
        <p:spPr>
          <a:xfrm>
            <a:off x="2774442" y="172923"/>
            <a:ext cx="4450080" cy="51435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a:solidFill>
                  <a:srgbClr val="4A2103"/>
                </a:solidFill>
              </a:rPr>
              <a:t>Example using SHA-512</a:t>
            </a:r>
            <a:endParaRPr sz="3200"/>
          </a:p>
        </p:txBody>
      </p:sp>
      <p:sp>
        <p:nvSpPr>
          <p:cNvPr id="456" name="Google Shape;456;p18"/>
          <p:cNvSpPr txBox="1">
            <a:spLocks noGrp="1"/>
          </p:cNvSpPr>
          <p:nvPr>
            <p:ph type="sldNum" idx="12"/>
          </p:nvPr>
        </p:nvSpPr>
        <p:spPr>
          <a:xfrm>
            <a:off x="8694419" y="6524628"/>
            <a:ext cx="338454" cy="300990"/>
          </a:xfrm>
          <a:prstGeom prst="rect">
            <a:avLst/>
          </a:prstGeom>
          <a:noFill/>
          <a:ln>
            <a:noFill/>
          </a:ln>
        </p:spPr>
        <p:txBody>
          <a:bodyPr spcFirstLastPara="1" wrap="square" lIns="0" tIns="42050" rIns="0" bIns="0" anchor="t" anchorCtr="0">
            <a:spAutoFit/>
          </a:bodyPr>
          <a:lstStyle/>
          <a:p>
            <a:pPr marL="114300" lvl="0" indent="0" algn="l" rtl="0">
              <a:lnSpc>
                <a:spcPct val="119687"/>
              </a:lnSpc>
              <a:spcBef>
                <a:spcPts val="0"/>
              </a:spcBef>
              <a:spcAft>
                <a:spcPts val="0"/>
              </a:spcAft>
              <a:buNone/>
            </a:pPr>
            <a:fld id="{00000000-1234-1234-1234-123412341234}" type="slidenum">
              <a:rPr lang="en-US"/>
              <a:pPr marL="114300" lvl="0" indent="0" algn="l" rtl="0">
                <a:lnSpc>
                  <a:spcPct val="119687"/>
                </a:lnSpc>
                <a:spcBef>
                  <a:spcPts val="0"/>
                </a:spcBef>
                <a:spcAft>
                  <a:spcPts val="0"/>
                </a:spcAft>
                <a:buNone/>
              </a:pPr>
              <a:t>19</a:t>
            </a:fld>
            <a:endParaRPr/>
          </a:p>
        </p:txBody>
      </p:sp>
      <p:sp>
        <p:nvSpPr>
          <p:cNvPr id="457" name="Google Shape;457;p18"/>
          <p:cNvSpPr txBox="1"/>
          <p:nvPr/>
        </p:nvSpPr>
        <p:spPr>
          <a:xfrm>
            <a:off x="1272883" y="1280245"/>
            <a:ext cx="7871117" cy="4198585"/>
          </a:xfrm>
          <a:prstGeom prst="rect">
            <a:avLst/>
          </a:prstGeom>
          <a:noFill/>
          <a:ln>
            <a:noFill/>
          </a:ln>
        </p:spPr>
        <p:txBody>
          <a:bodyPr spcFirstLastPara="1" wrap="square" lIns="0" tIns="12700" rIns="0" bIns="0" anchor="t" anchorCtr="0">
            <a:spAutoFit/>
          </a:bodyPr>
          <a:lstStyle/>
          <a:p>
            <a:pPr marL="12700" lvl="0"/>
            <a:r>
              <a:rPr lang="en-US" sz="1700" dirty="0" smtClean="0">
                <a:solidFill>
                  <a:schemeClr val="dk1"/>
                </a:solidFill>
              </a:rPr>
              <a:t>The hash value is then calculated as</a:t>
            </a:r>
          </a:p>
          <a:p>
            <a:pPr marL="12700" lvl="0"/>
            <a:endParaRPr lang="en-US" sz="1700" dirty="0" smtClean="0">
              <a:solidFill>
                <a:schemeClr val="dk1"/>
              </a:solidFill>
            </a:endParaRPr>
          </a:p>
          <a:p>
            <a:pPr marL="12700" lvl="0"/>
            <a:r>
              <a:rPr lang="en-US" sz="1700" dirty="0" smtClean="0">
                <a:solidFill>
                  <a:schemeClr val="dk1"/>
                </a:solidFill>
              </a:rPr>
              <a:t>H1,0 = 6a09e667f3bcc908 + 73a54f399fa4b1b2 = ddaf35a193617aba</a:t>
            </a:r>
          </a:p>
          <a:p>
            <a:pPr marL="12700" lvl="0"/>
            <a:r>
              <a:rPr lang="en-US" sz="1700" dirty="0" smtClean="0">
                <a:solidFill>
                  <a:schemeClr val="dk1"/>
                </a:solidFill>
              </a:rPr>
              <a:t>H1,1 = bb67ae8584caa73b + 10d9c4c4295599f6 = cc417349ae204131</a:t>
            </a:r>
          </a:p>
          <a:p>
            <a:pPr marL="12700" lvl="0"/>
            <a:r>
              <a:rPr lang="en-US" sz="1700" dirty="0" smtClean="0">
                <a:solidFill>
                  <a:schemeClr val="dk1"/>
                </a:solidFill>
              </a:rPr>
              <a:t>H1,2 = 3c6ef372fe94f82b + d67806db8b148677 = 12e6fa4e89a97ea2</a:t>
            </a:r>
          </a:p>
          <a:p>
            <a:pPr marL="12700" lvl="0"/>
            <a:r>
              <a:rPr lang="en-US" sz="1700" dirty="0" smtClean="0">
                <a:solidFill>
                  <a:schemeClr val="dk1"/>
                </a:solidFill>
              </a:rPr>
              <a:t>H1,3 = a54ff53a5f1d36f1 + 654ef9abec389ca9 = 0a9eeee64b55d39a</a:t>
            </a:r>
          </a:p>
          <a:p>
            <a:pPr marL="12700" lvl="0"/>
            <a:r>
              <a:rPr lang="en-US" sz="1700" dirty="0" smtClean="0">
                <a:solidFill>
                  <a:schemeClr val="dk1"/>
                </a:solidFill>
              </a:rPr>
              <a:t>H1,4 = 510e527fade682d1 + d08446aa79693ed7 = 2192992a274fc1a8</a:t>
            </a:r>
          </a:p>
          <a:p>
            <a:pPr marL="12700" lvl="0"/>
            <a:r>
              <a:rPr lang="en-US" sz="1700" dirty="0" smtClean="0">
                <a:solidFill>
                  <a:schemeClr val="dk1"/>
                </a:solidFill>
              </a:rPr>
              <a:t>H1,5 = 9b05688c2b3e6c1f + 9bb4d39778c07f9e = 36ba3c23a3feebbd</a:t>
            </a:r>
          </a:p>
          <a:p>
            <a:pPr marL="12700" lvl="0"/>
            <a:r>
              <a:rPr lang="en-US" sz="1700" dirty="0" smtClean="0">
                <a:solidFill>
                  <a:schemeClr val="dk1"/>
                </a:solidFill>
              </a:rPr>
              <a:t>H1,6 = 1f83d9abfb41bd6b + 25c96a7768fb2aa3 = 454d4423643ce80e</a:t>
            </a:r>
          </a:p>
          <a:p>
            <a:pPr marL="12700" lvl="0"/>
            <a:r>
              <a:rPr lang="en-US" sz="1700" dirty="0" smtClean="0">
                <a:solidFill>
                  <a:schemeClr val="dk1"/>
                </a:solidFill>
              </a:rPr>
              <a:t>H1,7 = 5be0cd19137e2179 + ceb9fc3691ce8326 = 2a9ac94fa54ca49f</a:t>
            </a:r>
          </a:p>
          <a:p>
            <a:pPr marL="12700" lvl="0"/>
            <a:endParaRPr lang="en-US" sz="1700" dirty="0" smtClean="0">
              <a:solidFill>
                <a:schemeClr val="dk1"/>
              </a:solidFill>
            </a:endParaRPr>
          </a:p>
          <a:p>
            <a:pPr marL="12700" lvl="0"/>
            <a:endParaRPr lang="en-US" sz="1700" dirty="0" smtClean="0">
              <a:solidFill>
                <a:schemeClr val="dk1"/>
              </a:solidFill>
            </a:endParaRPr>
          </a:p>
          <a:p>
            <a:pPr marL="12700" lvl="0"/>
            <a:r>
              <a:rPr lang="en-US" sz="1700" dirty="0" smtClean="0">
                <a:solidFill>
                  <a:schemeClr val="dk1"/>
                </a:solidFill>
              </a:rPr>
              <a:t>The resulting 512-bit message digest </a:t>
            </a:r>
            <a:r>
              <a:rPr lang="en-US" sz="1700" dirty="0" smtClean="0">
                <a:solidFill>
                  <a:schemeClr val="dk1"/>
                </a:solidFill>
              </a:rPr>
              <a:t>is</a:t>
            </a:r>
          </a:p>
          <a:p>
            <a:pPr marL="12700" lvl="0"/>
            <a:endParaRPr lang="en-US" sz="1700" dirty="0" smtClean="0">
              <a:solidFill>
                <a:schemeClr val="dk1"/>
              </a:solidFill>
            </a:endParaRPr>
          </a:p>
          <a:p>
            <a:pPr marL="12700" lvl="0"/>
            <a:r>
              <a:rPr lang="en-US" sz="1700" dirty="0" smtClean="0">
                <a:solidFill>
                  <a:schemeClr val="dk1"/>
                </a:solidFill>
              </a:rPr>
              <a:t>ddaf35a193617aba </a:t>
            </a:r>
            <a:r>
              <a:rPr lang="en-US" sz="1700" dirty="0" smtClean="0">
                <a:solidFill>
                  <a:schemeClr val="dk1"/>
                </a:solidFill>
              </a:rPr>
              <a:t>cc417349ae204131 12e6fa4e89a97ea2 </a:t>
            </a:r>
            <a:r>
              <a:rPr lang="en-US" sz="1700" dirty="0" smtClean="0">
                <a:solidFill>
                  <a:schemeClr val="dk1"/>
                </a:solidFill>
              </a:rPr>
              <a:t>0a9eeee64b55d39a</a:t>
            </a:r>
          </a:p>
          <a:p>
            <a:pPr marL="12700" lvl="0"/>
            <a:r>
              <a:rPr lang="en-US" sz="1700" dirty="0" smtClean="0">
                <a:solidFill>
                  <a:schemeClr val="dk1"/>
                </a:solidFill>
              </a:rPr>
              <a:t>2192992a274fc1a8 36ba3c23a3feebbd </a:t>
            </a:r>
            <a:r>
              <a:rPr lang="en-US" sz="1700" dirty="0" smtClean="0">
                <a:solidFill>
                  <a:schemeClr val="dk1"/>
                </a:solidFill>
              </a:rPr>
              <a:t> 454d4423643ce80e </a:t>
            </a:r>
            <a:r>
              <a:rPr lang="en-US" sz="1700" dirty="0" smtClean="0">
                <a:solidFill>
                  <a:schemeClr val="dk1"/>
                </a:solidFill>
              </a:rPr>
              <a:t>2a9ac94fa54ca49f</a:t>
            </a:r>
            <a:endParaRPr sz="17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grpSp>
        <p:nvGrpSpPr>
          <p:cNvPr id="67" name="Google Shape;67;p2"/>
          <p:cNvGrpSpPr/>
          <p:nvPr/>
        </p:nvGrpSpPr>
        <p:grpSpPr>
          <a:xfrm>
            <a:off x="0" y="0"/>
            <a:ext cx="9144000" cy="6858000"/>
            <a:chOff x="0" y="0"/>
            <a:chExt cx="9144000" cy="6858000"/>
          </a:xfrm>
        </p:grpSpPr>
        <p:pic>
          <p:nvPicPr>
            <p:cNvPr id="68" name="Google Shape;68;p2"/>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69" name="Google Shape;69;p2"/>
            <p:cNvSpPr/>
            <p:nvPr/>
          </p:nvSpPr>
          <p:spPr>
            <a:xfrm>
              <a:off x="3304" y="3810"/>
              <a:ext cx="819785" cy="819150"/>
            </a:xfrm>
            <a:custGeom>
              <a:avLst/>
              <a:gdLst/>
              <a:ahLst/>
              <a:cxnLst/>
              <a:rect l="l" t="t" r="r" b="b"/>
              <a:pathLst>
                <a:path w="819785" h="819150" extrusionOk="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54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2"/>
            <p:cNvSpPr/>
            <p:nvPr/>
          </p:nvSpPr>
          <p:spPr>
            <a:xfrm>
              <a:off x="3304" y="3810"/>
              <a:ext cx="819785" cy="819150"/>
            </a:xfrm>
            <a:custGeom>
              <a:avLst/>
              <a:gdLst/>
              <a:ahLst/>
              <a:cxnLst/>
              <a:rect l="l" t="t" r="r" b="b"/>
              <a:pathLst>
                <a:path w="819785" h="819150" extrusionOk="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noFill/>
            <a:ln w="9525" cap="flat" cmpd="sng">
              <a:solidFill>
                <a:srgbClr val="D2C39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1" name="Google Shape;71;p2"/>
            <p:cNvPicPr preferRelativeResize="0"/>
            <p:nvPr/>
          </p:nvPicPr>
          <p:blipFill rotWithShape="1">
            <a:blip r:embed="rId4">
              <a:alphaModFix/>
            </a:blip>
            <a:srcRect/>
            <a:stretch/>
          </p:blipFill>
          <p:spPr>
            <a:xfrm>
              <a:off x="128015" y="6095"/>
              <a:ext cx="1784604" cy="1784603"/>
            </a:xfrm>
            <a:prstGeom prst="rect">
              <a:avLst/>
            </a:prstGeom>
            <a:noFill/>
            <a:ln>
              <a:noFill/>
            </a:ln>
          </p:spPr>
        </p:pic>
        <p:sp>
          <p:nvSpPr>
            <p:cNvPr id="72" name="Google Shape;72;p2"/>
            <p:cNvSpPr/>
            <p:nvPr/>
          </p:nvSpPr>
          <p:spPr>
            <a:xfrm>
              <a:off x="169163" y="21335"/>
              <a:ext cx="1702435" cy="1702435"/>
            </a:xfrm>
            <a:custGeom>
              <a:avLst/>
              <a:gdLst/>
              <a:ahLst/>
              <a:cxnLst/>
              <a:rect l="l" t="t" r="r" b="b"/>
              <a:pathLst>
                <a:path w="1702435" h="1702435" extrusionOk="0">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noFill/>
            <a:ln w="27425" cap="flat" cmpd="sng">
              <a:solidFill>
                <a:srgbClr val="FFF6D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3" name="Google Shape;73;p2"/>
            <p:cNvPicPr preferRelativeResize="0"/>
            <p:nvPr/>
          </p:nvPicPr>
          <p:blipFill rotWithShape="1">
            <a:blip r:embed="rId5">
              <a:alphaModFix/>
            </a:blip>
            <a:srcRect/>
            <a:stretch/>
          </p:blipFill>
          <p:spPr>
            <a:xfrm>
              <a:off x="172212" y="1045463"/>
              <a:ext cx="1155192" cy="1150619"/>
            </a:xfrm>
            <a:prstGeom prst="rect">
              <a:avLst/>
            </a:prstGeom>
            <a:noFill/>
            <a:ln>
              <a:noFill/>
            </a:ln>
          </p:spPr>
        </p:pic>
        <p:pic>
          <p:nvPicPr>
            <p:cNvPr id="74" name="Google Shape;74;p2"/>
            <p:cNvPicPr preferRelativeResize="0"/>
            <p:nvPr/>
          </p:nvPicPr>
          <p:blipFill rotWithShape="1">
            <a:blip r:embed="rId6">
              <a:alphaModFix/>
            </a:blip>
            <a:srcRect/>
            <a:stretch/>
          </p:blipFill>
          <p:spPr>
            <a:xfrm>
              <a:off x="187319" y="1050633"/>
              <a:ext cx="1116813" cy="1111476"/>
            </a:xfrm>
            <a:prstGeom prst="rect">
              <a:avLst/>
            </a:prstGeom>
            <a:noFill/>
            <a:ln>
              <a:noFill/>
            </a:ln>
          </p:spPr>
        </p:pic>
        <p:sp>
          <p:nvSpPr>
            <p:cNvPr id="75" name="Google Shape;75;p2"/>
            <p:cNvSpPr/>
            <p:nvPr/>
          </p:nvSpPr>
          <p:spPr>
            <a:xfrm>
              <a:off x="187319" y="1050633"/>
              <a:ext cx="1116965" cy="1111885"/>
            </a:xfrm>
            <a:custGeom>
              <a:avLst/>
              <a:gdLst/>
              <a:ahLst/>
              <a:cxnLst/>
              <a:rect l="l" t="t" r="r" b="b"/>
              <a:pathLst>
                <a:path w="1116965" h="1111885" extrusionOk="0">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extrusionOk="0">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noFill/>
            <a:ln w="9525" cap="flat" cmpd="sng">
              <a:solidFill>
                <a:srgbClr val="C6B7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1013460" y="0"/>
              <a:ext cx="8130540" cy="6858000"/>
            </a:xfrm>
            <a:custGeom>
              <a:avLst/>
              <a:gdLst/>
              <a:ahLst/>
              <a:cxnLst/>
              <a:rect l="l" t="t" r="r" b="b"/>
              <a:pathLst>
                <a:path w="8130540" h="6858000" extrusionOk="0">
                  <a:moveTo>
                    <a:pt x="8130540" y="0"/>
                  </a:moveTo>
                  <a:lnTo>
                    <a:pt x="0" y="0"/>
                  </a:lnTo>
                  <a:lnTo>
                    <a:pt x="0" y="6858000"/>
                  </a:lnTo>
                  <a:lnTo>
                    <a:pt x="8130540" y="6858000"/>
                  </a:lnTo>
                  <a:lnTo>
                    <a:pt x="813054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7" name="Google Shape;77;p2"/>
            <p:cNvPicPr preferRelativeResize="0"/>
            <p:nvPr/>
          </p:nvPicPr>
          <p:blipFill rotWithShape="1">
            <a:blip r:embed="rId7">
              <a:alphaModFix/>
            </a:blip>
            <a:srcRect/>
            <a:stretch/>
          </p:blipFill>
          <p:spPr>
            <a:xfrm>
              <a:off x="935736" y="0"/>
              <a:ext cx="155447" cy="6857999"/>
            </a:xfrm>
            <a:prstGeom prst="rect">
              <a:avLst/>
            </a:prstGeom>
            <a:noFill/>
            <a:ln>
              <a:noFill/>
            </a:ln>
          </p:spPr>
        </p:pic>
        <p:sp>
          <p:nvSpPr>
            <p:cNvPr id="78" name="Google Shape;78;p2"/>
            <p:cNvSpPr/>
            <p:nvPr/>
          </p:nvSpPr>
          <p:spPr>
            <a:xfrm>
              <a:off x="1014983" y="0"/>
              <a:ext cx="73660" cy="6858000"/>
            </a:xfrm>
            <a:custGeom>
              <a:avLst/>
              <a:gdLst/>
              <a:ahLst/>
              <a:cxnLst/>
              <a:rect l="l" t="t" r="r" b="b"/>
              <a:pathLst>
                <a:path w="73659" h="6858000" extrusionOk="0">
                  <a:moveTo>
                    <a:pt x="73152" y="0"/>
                  </a:moveTo>
                  <a:lnTo>
                    <a:pt x="0" y="0"/>
                  </a:lnTo>
                  <a:lnTo>
                    <a:pt x="0" y="6858000"/>
                  </a:lnTo>
                  <a:lnTo>
                    <a:pt x="73152" y="6858000"/>
                  </a:lnTo>
                  <a:lnTo>
                    <a:pt x="7315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9" name="Google Shape;79;p2"/>
          <p:cNvSpPr txBox="1">
            <a:spLocks noGrp="1"/>
          </p:cNvSpPr>
          <p:nvPr>
            <p:ph type="title"/>
          </p:nvPr>
        </p:nvSpPr>
        <p:spPr>
          <a:xfrm>
            <a:off x="3798570" y="496011"/>
            <a:ext cx="2461895" cy="75755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1">
                <a:solidFill>
                  <a:srgbClr val="4A2103"/>
                </a:solidFill>
                <a:latin typeface="Arial"/>
                <a:ea typeface="Arial"/>
                <a:cs typeface="Arial"/>
                <a:sym typeface="Arial"/>
              </a:rPr>
              <a:t>Outlines</a:t>
            </a:r>
            <a:endParaRPr b="1">
              <a:solidFill>
                <a:srgbClr val="4A2103"/>
              </a:solidFill>
              <a:latin typeface="Arial"/>
              <a:ea typeface="Arial"/>
              <a:cs typeface="Arial"/>
              <a:sym typeface="Arial"/>
            </a:endParaRPr>
          </a:p>
        </p:txBody>
      </p:sp>
      <p:sp>
        <p:nvSpPr>
          <p:cNvPr id="80" name="Google Shape;80;p2"/>
          <p:cNvSpPr txBox="1"/>
          <p:nvPr/>
        </p:nvSpPr>
        <p:spPr>
          <a:xfrm>
            <a:off x="8758681" y="6490775"/>
            <a:ext cx="168910" cy="258445"/>
          </a:xfrm>
          <a:prstGeom prst="rect">
            <a:avLst/>
          </a:prstGeom>
          <a:noFill/>
          <a:ln>
            <a:noFill/>
          </a:ln>
        </p:spPr>
        <p:txBody>
          <a:bodyPr spcFirstLastPara="1" wrap="square" lIns="0" tIns="0" rIns="0" bIns="0" anchor="t" anchorCtr="0">
            <a:spAutoFit/>
          </a:bodyPr>
          <a:lstStyle/>
          <a:p>
            <a:pPr marL="38100" marR="0" lvl="0" indent="0" algn="l" rtl="0">
              <a:lnSpc>
                <a:spcPct val="119687"/>
              </a:lnSpc>
              <a:spcBef>
                <a:spcPts val="0"/>
              </a:spcBef>
              <a:spcAft>
                <a:spcPts val="0"/>
              </a:spcAft>
              <a:buNone/>
            </a:pPr>
            <a:fld id="{00000000-1234-1234-1234-123412341234}" type="slidenum">
              <a:rPr lang="en-US" sz="1600" b="1">
                <a:solidFill>
                  <a:srgbClr val="0D0D0D"/>
                </a:solidFill>
                <a:latin typeface="Arial"/>
                <a:ea typeface="Arial"/>
                <a:cs typeface="Arial"/>
                <a:sym typeface="Arial"/>
              </a:rPr>
              <a:pPr marL="38100" marR="0" lvl="0" indent="0" algn="l" rtl="0">
                <a:lnSpc>
                  <a:spcPct val="119687"/>
                </a:lnSpc>
                <a:spcBef>
                  <a:spcPts val="0"/>
                </a:spcBef>
                <a:spcAft>
                  <a:spcPts val="0"/>
                </a:spcAft>
                <a:buNone/>
              </a:pPr>
              <a:t>2</a:t>
            </a:fld>
            <a:endParaRPr sz="1600">
              <a:solidFill>
                <a:schemeClr val="dk1"/>
              </a:solidFill>
              <a:latin typeface="Arial"/>
              <a:ea typeface="Arial"/>
              <a:cs typeface="Arial"/>
              <a:sym typeface="Arial"/>
            </a:endParaRPr>
          </a:p>
        </p:txBody>
      </p:sp>
      <p:sp>
        <p:nvSpPr>
          <p:cNvPr id="81" name="Google Shape;81;p2"/>
          <p:cNvSpPr txBox="1"/>
          <p:nvPr/>
        </p:nvSpPr>
        <p:spPr>
          <a:xfrm>
            <a:off x="1228140" y="1701352"/>
            <a:ext cx="3680460" cy="4004945"/>
          </a:xfrm>
          <a:prstGeom prst="rect">
            <a:avLst/>
          </a:prstGeom>
          <a:noFill/>
          <a:ln>
            <a:noFill/>
          </a:ln>
        </p:spPr>
        <p:txBody>
          <a:bodyPr spcFirstLastPara="1" wrap="square" lIns="0" tIns="89525" rIns="0" bIns="0" anchor="t" anchorCtr="0">
            <a:spAutoFit/>
          </a:bodyPr>
          <a:lstStyle/>
          <a:p>
            <a:pPr marL="379730" marR="0" lvl="0" indent="-367665" algn="l" rtl="0">
              <a:lnSpc>
                <a:spcPct val="100000"/>
              </a:lnSpc>
              <a:spcBef>
                <a:spcPts val="0"/>
              </a:spcBef>
              <a:spcAft>
                <a:spcPts val="0"/>
              </a:spcAft>
              <a:buClr>
                <a:srgbClr val="00AFEF"/>
              </a:buClr>
              <a:buSzPts val="1896"/>
              <a:buFont typeface="Noto Sans Symbols"/>
              <a:buChar char="❑"/>
            </a:pPr>
            <a:r>
              <a:rPr lang="en-US" sz="2400">
                <a:solidFill>
                  <a:schemeClr val="dk1"/>
                </a:solidFill>
                <a:latin typeface="Arial"/>
                <a:ea typeface="Arial"/>
                <a:cs typeface="Arial"/>
                <a:sym typeface="Arial"/>
              </a:rPr>
              <a:t>SHA-512 overview</a:t>
            </a:r>
            <a:endParaRPr sz="2400">
              <a:solidFill>
                <a:schemeClr val="dk1"/>
              </a:solidFill>
              <a:latin typeface="Arial"/>
              <a:ea typeface="Arial"/>
              <a:cs typeface="Arial"/>
              <a:sym typeface="Arial"/>
            </a:endParaRPr>
          </a:p>
          <a:p>
            <a:pPr marL="379730" marR="0" lvl="0" indent="-367665" algn="l" rtl="0">
              <a:lnSpc>
                <a:spcPct val="100000"/>
              </a:lnSpc>
              <a:spcBef>
                <a:spcPts val="600"/>
              </a:spcBef>
              <a:spcAft>
                <a:spcPts val="0"/>
              </a:spcAft>
              <a:buClr>
                <a:srgbClr val="00AFEF"/>
              </a:buClr>
              <a:buSzPts val="1896"/>
              <a:buFont typeface="Noto Sans Symbols"/>
              <a:buChar char="❑"/>
            </a:pPr>
            <a:r>
              <a:rPr lang="en-US" sz="2400">
                <a:solidFill>
                  <a:schemeClr val="dk1"/>
                </a:solidFill>
                <a:latin typeface="Arial"/>
                <a:ea typeface="Arial"/>
                <a:cs typeface="Arial"/>
                <a:sym typeface="Arial"/>
              </a:rPr>
              <a:t>processing of SHA-521</a:t>
            </a:r>
            <a:endParaRPr sz="2400">
              <a:solidFill>
                <a:schemeClr val="dk1"/>
              </a:solidFill>
              <a:latin typeface="Arial"/>
              <a:ea typeface="Arial"/>
              <a:cs typeface="Arial"/>
              <a:sym typeface="Arial"/>
            </a:endParaRPr>
          </a:p>
          <a:p>
            <a:pPr marL="379730" marR="0" lvl="0" indent="-367665" algn="l" rtl="0">
              <a:lnSpc>
                <a:spcPct val="100000"/>
              </a:lnSpc>
              <a:spcBef>
                <a:spcPts val="600"/>
              </a:spcBef>
              <a:spcAft>
                <a:spcPts val="0"/>
              </a:spcAft>
              <a:buClr>
                <a:srgbClr val="00AFEF"/>
              </a:buClr>
              <a:buSzPts val="1896"/>
              <a:buFont typeface="Noto Sans Symbols"/>
              <a:buChar char="❑"/>
            </a:pPr>
            <a:r>
              <a:rPr lang="en-US" sz="2400">
                <a:solidFill>
                  <a:schemeClr val="dk1"/>
                </a:solidFill>
                <a:latin typeface="Arial"/>
                <a:ea typeface="Arial"/>
                <a:cs typeface="Arial"/>
                <a:sym typeface="Arial"/>
              </a:rPr>
              <a:t>word expansion</a:t>
            </a:r>
            <a:endParaRPr sz="2400">
              <a:solidFill>
                <a:schemeClr val="dk1"/>
              </a:solidFill>
              <a:latin typeface="Arial"/>
              <a:ea typeface="Arial"/>
              <a:cs typeface="Arial"/>
              <a:sym typeface="Arial"/>
            </a:endParaRPr>
          </a:p>
          <a:p>
            <a:pPr marL="379730" marR="0" lvl="0" indent="-367665" algn="l" rtl="0">
              <a:lnSpc>
                <a:spcPct val="100000"/>
              </a:lnSpc>
              <a:spcBef>
                <a:spcPts val="600"/>
              </a:spcBef>
              <a:spcAft>
                <a:spcPts val="0"/>
              </a:spcAft>
              <a:buClr>
                <a:srgbClr val="00AFEF"/>
              </a:buClr>
              <a:buSzPts val="1896"/>
              <a:buFont typeface="Noto Sans Symbols"/>
              <a:buChar char="❑"/>
            </a:pPr>
            <a:r>
              <a:rPr lang="en-US" sz="2400">
                <a:solidFill>
                  <a:schemeClr val="dk1"/>
                </a:solidFill>
                <a:latin typeface="Arial"/>
                <a:ea typeface="Arial"/>
                <a:cs typeface="Arial"/>
                <a:sym typeface="Arial"/>
              </a:rPr>
              <a:t>compression function</a:t>
            </a:r>
            <a:endParaRPr sz="2400">
              <a:solidFill>
                <a:schemeClr val="dk1"/>
              </a:solidFill>
              <a:latin typeface="Arial"/>
              <a:ea typeface="Arial"/>
              <a:cs typeface="Arial"/>
              <a:sym typeface="Arial"/>
            </a:endParaRPr>
          </a:p>
          <a:p>
            <a:pPr marL="379730" marR="0" lvl="0" indent="-367665" algn="l" rtl="0">
              <a:lnSpc>
                <a:spcPct val="100000"/>
              </a:lnSpc>
              <a:spcBef>
                <a:spcPts val="605"/>
              </a:spcBef>
              <a:spcAft>
                <a:spcPts val="0"/>
              </a:spcAft>
              <a:buClr>
                <a:srgbClr val="00AFEF"/>
              </a:buClr>
              <a:buSzPts val="1896"/>
              <a:buFont typeface="Noto Sans Symbols"/>
              <a:buChar char="❑"/>
            </a:pPr>
            <a:r>
              <a:rPr lang="en-US" sz="2400">
                <a:solidFill>
                  <a:schemeClr val="dk1"/>
                </a:solidFill>
                <a:latin typeface="Arial"/>
                <a:ea typeface="Arial"/>
                <a:cs typeface="Arial"/>
                <a:sym typeface="Arial"/>
              </a:rPr>
              <a:t>round function</a:t>
            </a:r>
            <a:endParaRPr sz="2400">
              <a:solidFill>
                <a:schemeClr val="dk1"/>
              </a:solidFill>
              <a:latin typeface="Arial"/>
              <a:ea typeface="Arial"/>
              <a:cs typeface="Arial"/>
              <a:sym typeface="Arial"/>
            </a:endParaRPr>
          </a:p>
          <a:p>
            <a:pPr marL="379730" marR="0" lvl="0" indent="-367665" algn="l" rtl="0">
              <a:lnSpc>
                <a:spcPct val="100000"/>
              </a:lnSpc>
              <a:spcBef>
                <a:spcPts val="600"/>
              </a:spcBef>
              <a:spcAft>
                <a:spcPts val="0"/>
              </a:spcAft>
              <a:buClr>
                <a:srgbClr val="00AFEF"/>
              </a:buClr>
              <a:buSzPts val="1896"/>
              <a:buFont typeface="Noto Sans Symbols"/>
              <a:buChar char="❑"/>
            </a:pPr>
            <a:r>
              <a:rPr lang="en-US" sz="2400">
                <a:solidFill>
                  <a:schemeClr val="dk1"/>
                </a:solidFill>
                <a:latin typeface="Arial"/>
                <a:ea typeface="Arial"/>
                <a:cs typeface="Arial"/>
                <a:sym typeface="Arial"/>
              </a:rPr>
              <a:t>additive constants</a:t>
            </a:r>
            <a:endParaRPr sz="2400">
              <a:solidFill>
                <a:schemeClr val="dk1"/>
              </a:solidFill>
              <a:latin typeface="Arial"/>
              <a:ea typeface="Arial"/>
              <a:cs typeface="Arial"/>
              <a:sym typeface="Arial"/>
            </a:endParaRPr>
          </a:p>
          <a:p>
            <a:pPr marL="379730" marR="0" lvl="0" indent="-367665" algn="l" rtl="0">
              <a:lnSpc>
                <a:spcPct val="100000"/>
              </a:lnSpc>
              <a:spcBef>
                <a:spcPts val="600"/>
              </a:spcBef>
              <a:spcAft>
                <a:spcPts val="0"/>
              </a:spcAft>
              <a:buClr>
                <a:srgbClr val="00AFEF"/>
              </a:buClr>
              <a:buSzPts val="1896"/>
              <a:buFont typeface="Noto Sans Symbols"/>
              <a:buChar char="❑"/>
            </a:pPr>
            <a:r>
              <a:rPr lang="en-US" sz="2400">
                <a:solidFill>
                  <a:schemeClr val="dk1"/>
                </a:solidFill>
                <a:latin typeface="Arial"/>
                <a:ea typeface="Arial"/>
                <a:cs typeface="Arial"/>
                <a:sym typeface="Arial"/>
              </a:rPr>
              <a:t>example using SHA-512</a:t>
            </a:r>
            <a:endParaRPr sz="2400">
              <a:solidFill>
                <a:schemeClr val="dk1"/>
              </a:solidFill>
              <a:latin typeface="Arial"/>
              <a:ea typeface="Arial"/>
              <a:cs typeface="Arial"/>
              <a:sym typeface="Arial"/>
            </a:endParaRPr>
          </a:p>
          <a:p>
            <a:pPr marL="379730" marR="0" lvl="0" indent="-367665" algn="l" rtl="0">
              <a:lnSpc>
                <a:spcPct val="100000"/>
              </a:lnSpc>
              <a:spcBef>
                <a:spcPts val="600"/>
              </a:spcBef>
              <a:spcAft>
                <a:spcPts val="0"/>
              </a:spcAft>
              <a:buClr>
                <a:srgbClr val="00AFEF"/>
              </a:buClr>
              <a:buSzPts val="1896"/>
              <a:buFont typeface="Noto Sans Symbols"/>
              <a:buChar char="❑"/>
            </a:pPr>
            <a:r>
              <a:rPr lang="en-US" sz="2400">
                <a:solidFill>
                  <a:schemeClr val="dk1"/>
                </a:solidFill>
                <a:latin typeface="Arial"/>
                <a:ea typeface="Arial"/>
                <a:cs typeface="Arial"/>
                <a:sym typeface="Arial"/>
              </a:rPr>
              <a:t>applications</a:t>
            </a:r>
            <a:endParaRPr sz="2400">
              <a:solidFill>
                <a:schemeClr val="dk1"/>
              </a:solidFill>
              <a:latin typeface="Arial"/>
              <a:ea typeface="Arial"/>
              <a:cs typeface="Arial"/>
              <a:sym typeface="Arial"/>
            </a:endParaRPr>
          </a:p>
          <a:p>
            <a:pPr marL="379730" marR="0" lvl="0" indent="-367665" algn="l" rtl="0">
              <a:lnSpc>
                <a:spcPct val="100000"/>
              </a:lnSpc>
              <a:spcBef>
                <a:spcPts val="600"/>
              </a:spcBef>
              <a:spcAft>
                <a:spcPts val="0"/>
              </a:spcAft>
              <a:buClr>
                <a:srgbClr val="00AFEF"/>
              </a:buClr>
              <a:buSzPts val="1896"/>
              <a:buFont typeface="Noto Sans Symbols"/>
              <a:buChar char="❑"/>
            </a:pPr>
            <a:r>
              <a:rPr lang="en-US" sz="2400">
                <a:solidFill>
                  <a:schemeClr val="dk1"/>
                </a:solidFill>
                <a:latin typeface="Arial"/>
                <a:ea typeface="Arial"/>
                <a:cs typeface="Arial"/>
                <a:sym typeface="Arial"/>
              </a:rPr>
              <a:t>cryptanalysis</a:t>
            </a:r>
            <a:endParaRPr sz="24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grpSp>
        <p:nvGrpSpPr>
          <p:cNvPr id="2" name="Google Shape;440;p18"/>
          <p:cNvGrpSpPr/>
          <p:nvPr/>
        </p:nvGrpSpPr>
        <p:grpSpPr>
          <a:xfrm>
            <a:off x="0" y="0"/>
            <a:ext cx="9144000" cy="6858000"/>
            <a:chOff x="0" y="0"/>
            <a:chExt cx="9144000" cy="6858000"/>
          </a:xfrm>
        </p:grpSpPr>
        <p:pic>
          <p:nvPicPr>
            <p:cNvPr id="441" name="Google Shape;441;p18"/>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442" name="Google Shape;442;p18"/>
            <p:cNvSpPr/>
            <p:nvPr/>
          </p:nvSpPr>
          <p:spPr>
            <a:xfrm>
              <a:off x="3304" y="3810"/>
              <a:ext cx="819785" cy="819150"/>
            </a:xfrm>
            <a:custGeom>
              <a:avLst/>
              <a:gdLst/>
              <a:ahLst/>
              <a:cxnLst/>
              <a:rect l="l" t="t" r="r" b="b"/>
              <a:pathLst>
                <a:path w="819785" h="819150" extrusionOk="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54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3" name="Google Shape;443;p18"/>
            <p:cNvSpPr/>
            <p:nvPr/>
          </p:nvSpPr>
          <p:spPr>
            <a:xfrm>
              <a:off x="3304" y="3810"/>
              <a:ext cx="819785" cy="819150"/>
            </a:xfrm>
            <a:custGeom>
              <a:avLst/>
              <a:gdLst/>
              <a:ahLst/>
              <a:cxnLst/>
              <a:rect l="l" t="t" r="r" b="b"/>
              <a:pathLst>
                <a:path w="819785" h="819150" extrusionOk="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noFill/>
            <a:ln w="9525" cap="flat" cmpd="sng">
              <a:solidFill>
                <a:srgbClr val="D2C39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44" name="Google Shape;444;p18"/>
            <p:cNvPicPr preferRelativeResize="0"/>
            <p:nvPr/>
          </p:nvPicPr>
          <p:blipFill rotWithShape="1">
            <a:blip r:embed="rId4">
              <a:alphaModFix/>
            </a:blip>
            <a:srcRect/>
            <a:stretch/>
          </p:blipFill>
          <p:spPr>
            <a:xfrm>
              <a:off x="128015" y="6095"/>
              <a:ext cx="1784604" cy="1784603"/>
            </a:xfrm>
            <a:prstGeom prst="rect">
              <a:avLst/>
            </a:prstGeom>
            <a:noFill/>
            <a:ln>
              <a:noFill/>
            </a:ln>
          </p:spPr>
        </p:pic>
        <p:sp>
          <p:nvSpPr>
            <p:cNvPr id="445" name="Google Shape;445;p18"/>
            <p:cNvSpPr/>
            <p:nvPr/>
          </p:nvSpPr>
          <p:spPr>
            <a:xfrm>
              <a:off x="169163" y="21335"/>
              <a:ext cx="1702435" cy="1702435"/>
            </a:xfrm>
            <a:custGeom>
              <a:avLst/>
              <a:gdLst/>
              <a:ahLst/>
              <a:cxnLst/>
              <a:rect l="l" t="t" r="r" b="b"/>
              <a:pathLst>
                <a:path w="1702435" h="1702435" extrusionOk="0">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noFill/>
            <a:ln w="27425" cap="flat" cmpd="sng">
              <a:solidFill>
                <a:srgbClr val="FFF6D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46" name="Google Shape;446;p18"/>
            <p:cNvPicPr preferRelativeResize="0"/>
            <p:nvPr/>
          </p:nvPicPr>
          <p:blipFill rotWithShape="1">
            <a:blip r:embed="rId5">
              <a:alphaModFix/>
            </a:blip>
            <a:srcRect/>
            <a:stretch/>
          </p:blipFill>
          <p:spPr>
            <a:xfrm>
              <a:off x="172212" y="1045463"/>
              <a:ext cx="1155192" cy="1150619"/>
            </a:xfrm>
            <a:prstGeom prst="rect">
              <a:avLst/>
            </a:prstGeom>
            <a:noFill/>
            <a:ln>
              <a:noFill/>
            </a:ln>
          </p:spPr>
        </p:pic>
        <p:pic>
          <p:nvPicPr>
            <p:cNvPr id="447" name="Google Shape;447;p18"/>
            <p:cNvPicPr preferRelativeResize="0"/>
            <p:nvPr/>
          </p:nvPicPr>
          <p:blipFill rotWithShape="1">
            <a:blip r:embed="rId6">
              <a:alphaModFix/>
            </a:blip>
            <a:srcRect/>
            <a:stretch/>
          </p:blipFill>
          <p:spPr>
            <a:xfrm>
              <a:off x="187319" y="1050633"/>
              <a:ext cx="1116813" cy="1111476"/>
            </a:xfrm>
            <a:prstGeom prst="rect">
              <a:avLst/>
            </a:prstGeom>
            <a:noFill/>
            <a:ln>
              <a:noFill/>
            </a:ln>
          </p:spPr>
        </p:pic>
        <p:sp>
          <p:nvSpPr>
            <p:cNvPr id="448" name="Google Shape;448;p18"/>
            <p:cNvSpPr/>
            <p:nvPr/>
          </p:nvSpPr>
          <p:spPr>
            <a:xfrm>
              <a:off x="187319" y="1050633"/>
              <a:ext cx="1116965" cy="1111885"/>
            </a:xfrm>
            <a:custGeom>
              <a:avLst/>
              <a:gdLst/>
              <a:ahLst/>
              <a:cxnLst/>
              <a:rect l="l" t="t" r="r" b="b"/>
              <a:pathLst>
                <a:path w="1116965" h="1111885" extrusionOk="0">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extrusionOk="0">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noFill/>
            <a:ln w="9525" cap="flat" cmpd="sng">
              <a:solidFill>
                <a:srgbClr val="C6B7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9" name="Google Shape;449;p18"/>
            <p:cNvSpPr/>
            <p:nvPr/>
          </p:nvSpPr>
          <p:spPr>
            <a:xfrm>
              <a:off x="1013460" y="0"/>
              <a:ext cx="8130540" cy="6858000"/>
            </a:xfrm>
            <a:custGeom>
              <a:avLst/>
              <a:gdLst/>
              <a:ahLst/>
              <a:cxnLst/>
              <a:rect l="l" t="t" r="r" b="b"/>
              <a:pathLst>
                <a:path w="8130540" h="6858000" extrusionOk="0">
                  <a:moveTo>
                    <a:pt x="8130540" y="0"/>
                  </a:moveTo>
                  <a:lnTo>
                    <a:pt x="0" y="0"/>
                  </a:lnTo>
                  <a:lnTo>
                    <a:pt x="0" y="6858000"/>
                  </a:lnTo>
                  <a:lnTo>
                    <a:pt x="8130540" y="6858000"/>
                  </a:lnTo>
                  <a:lnTo>
                    <a:pt x="813054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50" name="Google Shape;450;p18"/>
            <p:cNvPicPr preferRelativeResize="0"/>
            <p:nvPr/>
          </p:nvPicPr>
          <p:blipFill rotWithShape="1">
            <a:blip r:embed="rId7">
              <a:alphaModFix/>
            </a:blip>
            <a:srcRect/>
            <a:stretch/>
          </p:blipFill>
          <p:spPr>
            <a:xfrm>
              <a:off x="935736" y="0"/>
              <a:ext cx="155447" cy="6857999"/>
            </a:xfrm>
            <a:prstGeom prst="rect">
              <a:avLst/>
            </a:prstGeom>
            <a:noFill/>
            <a:ln>
              <a:noFill/>
            </a:ln>
          </p:spPr>
        </p:pic>
        <p:sp>
          <p:nvSpPr>
            <p:cNvPr id="451" name="Google Shape;451;p18"/>
            <p:cNvSpPr/>
            <p:nvPr/>
          </p:nvSpPr>
          <p:spPr>
            <a:xfrm>
              <a:off x="1014983" y="0"/>
              <a:ext cx="73660" cy="6858000"/>
            </a:xfrm>
            <a:custGeom>
              <a:avLst/>
              <a:gdLst/>
              <a:ahLst/>
              <a:cxnLst/>
              <a:rect l="l" t="t" r="r" b="b"/>
              <a:pathLst>
                <a:path w="73659" h="6858000" extrusionOk="0">
                  <a:moveTo>
                    <a:pt x="73152" y="0"/>
                  </a:moveTo>
                  <a:lnTo>
                    <a:pt x="0" y="0"/>
                  </a:lnTo>
                  <a:lnTo>
                    <a:pt x="0" y="6858000"/>
                  </a:lnTo>
                  <a:lnTo>
                    <a:pt x="73152" y="6858000"/>
                  </a:lnTo>
                  <a:lnTo>
                    <a:pt x="7315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 name="Google Shape;452;p18"/>
          <p:cNvGrpSpPr/>
          <p:nvPr/>
        </p:nvGrpSpPr>
        <p:grpSpPr>
          <a:xfrm>
            <a:off x="8687561" y="6444233"/>
            <a:ext cx="428625" cy="414655"/>
            <a:chOff x="8687561" y="6444233"/>
            <a:chExt cx="428625" cy="414655"/>
          </a:xfrm>
        </p:grpSpPr>
        <p:sp>
          <p:nvSpPr>
            <p:cNvPr id="453" name="Google Shape;453;p18"/>
            <p:cNvSpPr/>
            <p:nvPr/>
          </p:nvSpPr>
          <p:spPr>
            <a:xfrm>
              <a:off x="8687561" y="6444233"/>
              <a:ext cx="428625" cy="414655"/>
            </a:xfrm>
            <a:custGeom>
              <a:avLst/>
              <a:gdLst/>
              <a:ahLst/>
              <a:cxnLst/>
              <a:rect l="l" t="t" r="r" b="b"/>
              <a:pathLst>
                <a:path w="428625" h="414654" extrusionOk="0">
                  <a:moveTo>
                    <a:pt x="428244" y="0"/>
                  </a:moveTo>
                  <a:lnTo>
                    <a:pt x="0" y="0"/>
                  </a:lnTo>
                  <a:lnTo>
                    <a:pt x="0" y="414527"/>
                  </a:lnTo>
                  <a:lnTo>
                    <a:pt x="428244" y="414527"/>
                  </a:lnTo>
                  <a:lnTo>
                    <a:pt x="42824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4" name="Google Shape;454;p18"/>
            <p:cNvSpPr/>
            <p:nvPr/>
          </p:nvSpPr>
          <p:spPr>
            <a:xfrm>
              <a:off x="8687561" y="6444233"/>
              <a:ext cx="428625" cy="414655"/>
            </a:xfrm>
            <a:custGeom>
              <a:avLst/>
              <a:gdLst/>
              <a:ahLst/>
              <a:cxnLst/>
              <a:rect l="l" t="t" r="r" b="b"/>
              <a:pathLst>
                <a:path w="428625" h="414654" extrusionOk="0">
                  <a:moveTo>
                    <a:pt x="0" y="414527"/>
                  </a:moveTo>
                  <a:lnTo>
                    <a:pt x="428244" y="414527"/>
                  </a:lnTo>
                  <a:lnTo>
                    <a:pt x="428244" y="0"/>
                  </a:lnTo>
                  <a:lnTo>
                    <a:pt x="0" y="0"/>
                  </a:lnTo>
                  <a:lnTo>
                    <a:pt x="0" y="414527"/>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55" name="Google Shape;455;p18"/>
          <p:cNvSpPr txBox="1">
            <a:spLocks noGrp="1"/>
          </p:cNvSpPr>
          <p:nvPr>
            <p:ph type="title"/>
          </p:nvPr>
        </p:nvSpPr>
        <p:spPr>
          <a:xfrm>
            <a:off x="2774442" y="172923"/>
            <a:ext cx="4450080" cy="51435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dirty="0" smtClean="0">
                <a:solidFill>
                  <a:srgbClr val="4A2103"/>
                </a:solidFill>
              </a:rPr>
              <a:t>SHA-512 Steps</a:t>
            </a:r>
            <a:endParaRPr sz="3200"/>
          </a:p>
        </p:txBody>
      </p:sp>
      <p:sp>
        <p:nvSpPr>
          <p:cNvPr id="456" name="Google Shape;456;p18"/>
          <p:cNvSpPr txBox="1">
            <a:spLocks noGrp="1"/>
          </p:cNvSpPr>
          <p:nvPr>
            <p:ph type="sldNum" idx="12"/>
          </p:nvPr>
        </p:nvSpPr>
        <p:spPr>
          <a:xfrm>
            <a:off x="8483600" y="6524628"/>
            <a:ext cx="549273" cy="337926"/>
          </a:xfrm>
          <a:prstGeom prst="rect">
            <a:avLst/>
          </a:prstGeom>
          <a:noFill/>
          <a:ln>
            <a:noFill/>
          </a:ln>
        </p:spPr>
        <p:txBody>
          <a:bodyPr spcFirstLastPara="1" wrap="square" lIns="0" tIns="42050" rIns="0" bIns="0" anchor="t" anchorCtr="0">
            <a:spAutoFit/>
          </a:bodyPr>
          <a:lstStyle/>
          <a:p>
            <a:pPr marL="114300" lvl="0" indent="0" algn="l" rtl="0">
              <a:lnSpc>
                <a:spcPct val="119687"/>
              </a:lnSpc>
              <a:spcBef>
                <a:spcPts val="0"/>
              </a:spcBef>
              <a:spcAft>
                <a:spcPts val="0"/>
              </a:spcAft>
              <a:buNone/>
            </a:pPr>
            <a:fld id="{00000000-1234-1234-1234-123412341234}" type="slidenum">
              <a:rPr lang="en-US"/>
              <a:pPr marL="114300" lvl="0" indent="0" algn="l" rtl="0">
                <a:lnSpc>
                  <a:spcPct val="119687"/>
                </a:lnSpc>
                <a:spcBef>
                  <a:spcPts val="0"/>
                </a:spcBef>
                <a:spcAft>
                  <a:spcPts val="0"/>
                </a:spcAft>
                <a:buNone/>
              </a:pPr>
              <a:t>20</a:t>
            </a:fld>
            <a:endParaRPr/>
          </a:p>
        </p:txBody>
      </p:sp>
      <p:pic>
        <p:nvPicPr>
          <p:cNvPr id="3076" name="Picture 4"/>
          <p:cNvPicPr>
            <a:picLocks noChangeAspect="1" noChangeArrowheads="1"/>
          </p:cNvPicPr>
          <p:nvPr/>
        </p:nvPicPr>
        <p:blipFill>
          <a:blip r:embed="rId8"/>
          <a:srcRect/>
          <a:stretch>
            <a:fillRect/>
          </a:stretch>
        </p:blipFill>
        <p:spPr bwMode="auto">
          <a:xfrm>
            <a:off x="1105034" y="813987"/>
            <a:ext cx="5549766" cy="1763349"/>
          </a:xfrm>
          <a:prstGeom prst="rect">
            <a:avLst/>
          </a:prstGeom>
          <a:noFill/>
          <a:ln w="9525">
            <a:noFill/>
            <a:miter lim="800000"/>
            <a:headEnd/>
            <a:tailEnd/>
          </a:ln>
          <a:effectLst/>
        </p:spPr>
      </p:pic>
      <p:pic>
        <p:nvPicPr>
          <p:cNvPr id="3077" name="Picture 5"/>
          <p:cNvPicPr>
            <a:picLocks noChangeAspect="1" noChangeArrowheads="1"/>
          </p:cNvPicPr>
          <p:nvPr/>
        </p:nvPicPr>
        <p:blipFill>
          <a:blip r:embed="rId9"/>
          <a:srcRect/>
          <a:stretch>
            <a:fillRect/>
          </a:stretch>
        </p:blipFill>
        <p:spPr bwMode="auto">
          <a:xfrm>
            <a:off x="1022350" y="3165475"/>
            <a:ext cx="3829050" cy="2127909"/>
          </a:xfrm>
          <a:prstGeom prst="rect">
            <a:avLst/>
          </a:prstGeom>
          <a:noFill/>
          <a:ln w="9525">
            <a:noFill/>
            <a:miter lim="800000"/>
            <a:headEnd/>
            <a:tailEnd/>
          </a:ln>
          <a:effectLst/>
        </p:spPr>
      </p:pic>
      <p:pic>
        <p:nvPicPr>
          <p:cNvPr id="3078" name="Picture 6"/>
          <p:cNvPicPr>
            <a:picLocks noChangeAspect="1" noChangeArrowheads="1"/>
          </p:cNvPicPr>
          <p:nvPr/>
        </p:nvPicPr>
        <p:blipFill>
          <a:blip r:embed="rId10"/>
          <a:srcRect/>
          <a:stretch>
            <a:fillRect/>
          </a:stretch>
        </p:blipFill>
        <p:spPr bwMode="auto">
          <a:xfrm>
            <a:off x="4933950" y="2692400"/>
            <a:ext cx="413385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469"/>
        <p:cNvGrpSpPr/>
        <p:nvPr/>
      </p:nvGrpSpPr>
      <p:grpSpPr>
        <a:xfrm>
          <a:off x="0" y="0"/>
          <a:ext cx="0" cy="0"/>
          <a:chOff x="0" y="0"/>
          <a:chExt cx="0" cy="0"/>
        </a:xfrm>
      </p:grpSpPr>
      <p:grpSp>
        <p:nvGrpSpPr>
          <p:cNvPr id="470" name="Google Shape;470;p19"/>
          <p:cNvGrpSpPr/>
          <p:nvPr/>
        </p:nvGrpSpPr>
        <p:grpSpPr>
          <a:xfrm>
            <a:off x="0" y="0"/>
            <a:ext cx="9144000" cy="6858000"/>
            <a:chOff x="0" y="0"/>
            <a:chExt cx="9144000" cy="6858000"/>
          </a:xfrm>
        </p:grpSpPr>
        <p:pic>
          <p:nvPicPr>
            <p:cNvPr id="471" name="Google Shape;471;p19"/>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472" name="Google Shape;472;p19"/>
            <p:cNvSpPr/>
            <p:nvPr/>
          </p:nvSpPr>
          <p:spPr>
            <a:xfrm>
              <a:off x="3304" y="3810"/>
              <a:ext cx="819785" cy="819150"/>
            </a:xfrm>
            <a:custGeom>
              <a:avLst/>
              <a:gdLst/>
              <a:ahLst/>
              <a:cxnLst/>
              <a:rect l="l" t="t" r="r" b="b"/>
              <a:pathLst>
                <a:path w="819785" h="819150" extrusionOk="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54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3" name="Google Shape;473;p19"/>
            <p:cNvSpPr/>
            <p:nvPr/>
          </p:nvSpPr>
          <p:spPr>
            <a:xfrm>
              <a:off x="3304" y="3810"/>
              <a:ext cx="819785" cy="819150"/>
            </a:xfrm>
            <a:custGeom>
              <a:avLst/>
              <a:gdLst/>
              <a:ahLst/>
              <a:cxnLst/>
              <a:rect l="l" t="t" r="r" b="b"/>
              <a:pathLst>
                <a:path w="819785" h="819150" extrusionOk="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noFill/>
            <a:ln w="9525" cap="flat" cmpd="sng">
              <a:solidFill>
                <a:srgbClr val="D2C39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74" name="Google Shape;474;p19"/>
            <p:cNvPicPr preferRelativeResize="0"/>
            <p:nvPr/>
          </p:nvPicPr>
          <p:blipFill rotWithShape="1">
            <a:blip r:embed="rId4">
              <a:alphaModFix/>
            </a:blip>
            <a:srcRect/>
            <a:stretch/>
          </p:blipFill>
          <p:spPr>
            <a:xfrm>
              <a:off x="128015" y="6095"/>
              <a:ext cx="1784604" cy="1784603"/>
            </a:xfrm>
            <a:prstGeom prst="rect">
              <a:avLst/>
            </a:prstGeom>
            <a:noFill/>
            <a:ln>
              <a:noFill/>
            </a:ln>
          </p:spPr>
        </p:pic>
        <p:sp>
          <p:nvSpPr>
            <p:cNvPr id="475" name="Google Shape;475;p19"/>
            <p:cNvSpPr/>
            <p:nvPr/>
          </p:nvSpPr>
          <p:spPr>
            <a:xfrm>
              <a:off x="169163" y="21335"/>
              <a:ext cx="1702435" cy="1702435"/>
            </a:xfrm>
            <a:custGeom>
              <a:avLst/>
              <a:gdLst/>
              <a:ahLst/>
              <a:cxnLst/>
              <a:rect l="l" t="t" r="r" b="b"/>
              <a:pathLst>
                <a:path w="1702435" h="1702435" extrusionOk="0">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noFill/>
            <a:ln w="27425" cap="flat" cmpd="sng">
              <a:solidFill>
                <a:srgbClr val="FFF6D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76" name="Google Shape;476;p19"/>
            <p:cNvPicPr preferRelativeResize="0"/>
            <p:nvPr/>
          </p:nvPicPr>
          <p:blipFill rotWithShape="1">
            <a:blip r:embed="rId5">
              <a:alphaModFix/>
            </a:blip>
            <a:srcRect/>
            <a:stretch/>
          </p:blipFill>
          <p:spPr>
            <a:xfrm>
              <a:off x="172212" y="1045463"/>
              <a:ext cx="1155192" cy="1150619"/>
            </a:xfrm>
            <a:prstGeom prst="rect">
              <a:avLst/>
            </a:prstGeom>
            <a:noFill/>
            <a:ln>
              <a:noFill/>
            </a:ln>
          </p:spPr>
        </p:pic>
        <p:pic>
          <p:nvPicPr>
            <p:cNvPr id="477" name="Google Shape;477;p19"/>
            <p:cNvPicPr preferRelativeResize="0"/>
            <p:nvPr/>
          </p:nvPicPr>
          <p:blipFill rotWithShape="1">
            <a:blip r:embed="rId6">
              <a:alphaModFix/>
            </a:blip>
            <a:srcRect/>
            <a:stretch/>
          </p:blipFill>
          <p:spPr>
            <a:xfrm>
              <a:off x="187319" y="1050633"/>
              <a:ext cx="1116813" cy="1111476"/>
            </a:xfrm>
            <a:prstGeom prst="rect">
              <a:avLst/>
            </a:prstGeom>
            <a:noFill/>
            <a:ln>
              <a:noFill/>
            </a:ln>
          </p:spPr>
        </p:pic>
        <p:sp>
          <p:nvSpPr>
            <p:cNvPr id="478" name="Google Shape;478;p19"/>
            <p:cNvSpPr/>
            <p:nvPr/>
          </p:nvSpPr>
          <p:spPr>
            <a:xfrm>
              <a:off x="187319" y="1050633"/>
              <a:ext cx="1116965" cy="1111885"/>
            </a:xfrm>
            <a:custGeom>
              <a:avLst/>
              <a:gdLst/>
              <a:ahLst/>
              <a:cxnLst/>
              <a:rect l="l" t="t" r="r" b="b"/>
              <a:pathLst>
                <a:path w="1116965" h="1111885" extrusionOk="0">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extrusionOk="0">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noFill/>
            <a:ln w="9525" cap="flat" cmpd="sng">
              <a:solidFill>
                <a:srgbClr val="C6B7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9" name="Google Shape;479;p19"/>
            <p:cNvSpPr/>
            <p:nvPr/>
          </p:nvSpPr>
          <p:spPr>
            <a:xfrm>
              <a:off x="1013460" y="0"/>
              <a:ext cx="8130540" cy="6858000"/>
            </a:xfrm>
            <a:custGeom>
              <a:avLst/>
              <a:gdLst/>
              <a:ahLst/>
              <a:cxnLst/>
              <a:rect l="l" t="t" r="r" b="b"/>
              <a:pathLst>
                <a:path w="8130540" h="6858000" extrusionOk="0">
                  <a:moveTo>
                    <a:pt x="8130540" y="0"/>
                  </a:moveTo>
                  <a:lnTo>
                    <a:pt x="0" y="0"/>
                  </a:lnTo>
                  <a:lnTo>
                    <a:pt x="0" y="6858000"/>
                  </a:lnTo>
                  <a:lnTo>
                    <a:pt x="8130540" y="6858000"/>
                  </a:lnTo>
                  <a:lnTo>
                    <a:pt x="813054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80" name="Google Shape;480;p19"/>
            <p:cNvPicPr preferRelativeResize="0"/>
            <p:nvPr/>
          </p:nvPicPr>
          <p:blipFill rotWithShape="1">
            <a:blip r:embed="rId7">
              <a:alphaModFix/>
            </a:blip>
            <a:srcRect/>
            <a:stretch/>
          </p:blipFill>
          <p:spPr>
            <a:xfrm>
              <a:off x="935736" y="0"/>
              <a:ext cx="155447" cy="6857999"/>
            </a:xfrm>
            <a:prstGeom prst="rect">
              <a:avLst/>
            </a:prstGeom>
            <a:noFill/>
            <a:ln>
              <a:noFill/>
            </a:ln>
          </p:spPr>
        </p:pic>
        <p:sp>
          <p:nvSpPr>
            <p:cNvPr id="481" name="Google Shape;481;p19"/>
            <p:cNvSpPr/>
            <p:nvPr/>
          </p:nvSpPr>
          <p:spPr>
            <a:xfrm>
              <a:off x="1014983" y="0"/>
              <a:ext cx="73660" cy="6858000"/>
            </a:xfrm>
            <a:custGeom>
              <a:avLst/>
              <a:gdLst/>
              <a:ahLst/>
              <a:cxnLst/>
              <a:rect l="l" t="t" r="r" b="b"/>
              <a:pathLst>
                <a:path w="73659" h="6858000" extrusionOk="0">
                  <a:moveTo>
                    <a:pt x="73152" y="0"/>
                  </a:moveTo>
                  <a:lnTo>
                    <a:pt x="0" y="0"/>
                  </a:lnTo>
                  <a:lnTo>
                    <a:pt x="0" y="6858000"/>
                  </a:lnTo>
                  <a:lnTo>
                    <a:pt x="73152" y="6858000"/>
                  </a:lnTo>
                  <a:lnTo>
                    <a:pt x="7315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82" name="Google Shape;482;p19"/>
          <p:cNvGrpSpPr/>
          <p:nvPr/>
        </p:nvGrpSpPr>
        <p:grpSpPr>
          <a:xfrm>
            <a:off x="8687561" y="6444233"/>
            <a:ext cx="428625" cy="414655"/>
            <a:chOff x="8687561" y="6444233"/>
            <a:chExt cx="428625" cy="414655"/>
          </a:xfrm>
        </p:grpSpPr>
        <p:sp>
          <p:nvSpPr>
            <p:cNvPr id="483" name="Google Shape;483;p19"/>
            <p:cNvSpPr/>
            <p:nvPr/>
          </p:nvSpPr>
          <p:spPr>
            <a:xfrm>
              <a:off x="8687561" y="6444233"/>
              <a:ext cx="428625" cy="414655"/>
            </a:xfrm>
            <a:custGeom>
              <a:avLst/>
              <a:gdLst/>
              <a:ahLst/>
              <a:cxnLst/>
              <a:rect l="l" t="t" r="r" b="b"/>
              <a:pathLst>
                <a:path w="428625" h="414654" extrusionOk="0">
                  <a:moveTo>
                    <a:pt x="428244" y="0"/>
                  </a:moveTo>
                  <a:lnTo>
                    <a:pt x="0" y="0"/>
                  </a:lnTo>
                  <a:lnTo>
                    <a:pt x="0" y="414527"/>
                  </a:lnTo>
                  <a:lnTo>
                    <a:pt x="428244" y="414527"/>
                  </a:lnTo>
                  <a:lnTo>
                    <a:pt x="42824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4" name="Google Shape;484;p19"/>
            <p:cNvSpPr/>
            <p:nvPr/>
          </p:nvSpPr>
          <p:spPr>
            <a:xfrm>
              <a:off x="8687561" y="6444233"/>
              <a:ext cx="428625" cy="414655"/>
            </a:xfrm>
            <a:custGeom>
              <a:avLst/>
              <a:gdLst/>
              <a:ahLst/>
              <a:cxnLst/>
              <a:rect l="l" t="t" r="r" b="b"/>
              <a:pathLst>
                <a:path w="428625" h="414654" extrusionOk="0">
                  <a:moveTo>
                    <a:pt x="0" y="414527"/>
                  </a:moveTo>
                  <a:lnTo>
                    <a:pt x="428244" y="414527"/>
                  </a:lnTo>
                  <a:lnTo>
                    <a:pt x="428244" y="0"/>
                  </a:lnTo>
                  <a:lnTo>
                    <a:pt x="0" y="0"/>
                  </a:lnTo>
                  <a:lnTo>
                    <a:pt x="0" y="414527"/>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85" name="Google Shape;485;p19"/>
          <p:cNvSpPr txBox="1">
            <a:spLocks noGrp="1"/>
          </p:cNvSpPr>
          <p:nvPr>
            <p:ph type="title"/>
          </p:nvPr>
        </p:nvSpPr>
        <p:spPr>
          <a:xfrm>
            <a:off x="2280666" y="322833"/>
            <a:ext cx="5434330" cy="6965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a:t>SHA-512 Applications</a:t>
            </a:r>
            <a:endParaRPr sz="4400"/>
          </a:p>
        </p:txBody>
      </p:sp>
      <p:sp>
        <p:nvSpPr>
          <p:cNvPr id="486" name="Google Shape;486;p19"/>
          <p:cNvSpPr txBox="1">
            <a:spLocks noGrp="1"/>
          </p:cNvSpPr>
          <p:nvPr>
            <p:ph type="sldNum" idx="12"/>
          </p:nvPr>
        </p:nvSpPr>
        <p:spPr>
          <a:xfrm>
            <a:off x="8694419" y="6524628"/>
            <a:ext cx="338454" cy="300990"/>
          </a:xfrm>
          <a:prstGeom prst="rect">
            <a:avLst/>
          </a:prstGeom>
          <a:noFill/>
          <a:ln>
            <a:noFill/>
          </a:ln>
        </p:spPr>
        <p:txBody>
          <a:bodyPr spcFirstLastPara="1" wrap="square" lIns="0" tIns="42050" rIns="0" bIns="0" anchor="t" anchorCtr="0">
            <a:spAutoFit/>
          </a:bodyPr>
          <a:lstStyle/>
          <a:p>
            <a:pPr marL="114300" lvl="0" indent="0" algn="l" rtl="0">
              <a:lnSpc>
                <a:spcPct val="119687"/>
              </a:lnSpc>
              <a:spcBef>
                <a:spcPts val="0"/>
              </a:spcBef>
              <a:spcAft>
                <a:spcPts val="0"/>
              </a:spcAft>
              <a:buNone/>
            </a:pPr>
            <a:fld id="{00000000-1234-1234-1234-123412341234}" type="slidenum">
              <a:rPr lang="en-US"/>
              <a:pPr marL="114300" lvl="0" indent="0" algn="l" rtl="0">
                <a:lnSpc>
                  <a:spcPct val="119687"/>
                </a:lnSpc>
                <a:spcBef>
                  <a:spcPts val="0"/>
                </a:spcBef>
                <a:spcAft>
                  <a:spcPts val="0"/>
                </a:spcAft>
                <a:buNone/>
              </a:pPr>
              <a:t>21</a:t>
            </a:fld>
            <a:endParaRPr/>
          </a:p>
        </p:txBody>
      </p:sp>
      <p:sp>
        <p:nvSpPr>
          <p:cNvPr id="487" name="Google Shape;487;p19"/>
          <p:cNvSpPr txBox="1"/>
          <p:nvPr/>
        </p:nvSpPr>
        <p:spPr>
          <a:xfrm>
            <a:off x="1145844" y="2083434"/>
            <a:ext cx="7285355" cy="2220595"/>
          </a:xfrm>
          <a:prstGeom prst="rect">
            <a:avLst/>
          </a:prstGeom>
          <a:noFill/>
          <a:ln>
            <a:noFill/>
          </a:ln>
        </p:spPr>
        <p:txBody>
          <a:bodyPr spcFirstLastPara="1" wrap="square" lIns="0" tIns="12700" rIns="0" bIns="0" anchor="t" anchorCtr="0">
            <a:spAutoFit/>
          </a:bodyPr>
          <a:lstStyle/>
          <a:p>
            <a:pPr marL="354965" marR="5080" lvl="0" indent="-342900" algn="l" rtl="0">
              <a:lnSpc>
                <a:spcPct val="100000"/>
              </a:lnSpc>
              <a:spcBef>
                <a:spcPts val="0"/>
              </a:spcBef>
              <a:spcAft>
                <a:spcPts val="0"/>
              </a:spcAft>
              <a:buClr>
                <a:srgbClr val="0D0D0D"/>
              </a:buClr>
              <a:buSzPts val="2400"/>
              <a:buFont typeface="Noto Sans Symbols"/>
              <a:buChar char="❑"/>
            </a:pPr>
            <a:r>
              <a:rPr lang="en-US" sz="2400">
                <a:solidFill>
                  <a:srgbClr val="0D0D0D"/>
                </a:solidFill>
                <a:latin typeface="Arial"/>
                <a:ea typeface="Arial"/>
                <a:cs typeface="Arial"/>
                <a:sym typeface="Arial"/>
              </a:rPr>
              <a:t>Used as part of a system to authenticate archival  video from the International Criminal Tribunal of the  Rwandan genocide.</a:t>
            </a:r>
            <a:endParaRPr sz="2400">
              <a:solidFill>
                <a:schemeClr val="dk1"/>
              </a:solidFill>
              <a:latin typeface="Arial"/>
              <a:ea typeface="Arial"/>
              <a:cs typeface="Arial"/>
              <a:sym typeface="Arial"/>
            </a:endParaRPr>
          </a:p>
          <a:p>
            <a:pPr marL="354965" marR="0" lvl="0" indent="-342900" algn="l" rtl="0">
              <a:lnSpc>
                <a:spcPct val="100000"/>
              </a:lnSpc>
              <a:spcBef>
                <a:spcPts val="0"/>
              </a:spcBef>
              <a:spcAft>
                <a:spcPts val="0"/>
              </a:spcAft>
              <a:buClr>
                <a:srgbClr val="0D0D0D"/>
              </a:buClr>
              <a:buSzPts val="2400"/>
              <a:buFont typeface="Noto Sans Symbols"/>
              <a:buChar char="❑"/>
            </a:pPr>
            <a:r>
              <a:rPr lang="en-US" sz="2400">
                <a:solidFill>
                  <a:srgbClr val="0D0D0D"/>
                </a:solidFill>
                <a:latin typeface="Arial"/>
                <a:ea typeface="Arial"/>
                <a:cs typeface="Arial"/>
                <a:sym typeface="Arial"/>
              </a:rPr>
              <a:t>Proposed for use in DNSSEC</a:t>
            </a:r>
            <a:endParaRPr sz="2400">
              <a:solidFill>
                <a:schemeClr val="dk1"/>
              </a:solidFill>
              <a:latin typeface="Arial"/>
              <a:ea typeface="Arial"/>
              <a:cs typeface="Arial"/>
              <a:sym typeface="Arial"/>
            </a:endParaRPr>
          </a:p>
          <a:p>
            <a:pPr marL="354965" marR="246380" lvl="0" indent="-342900" algn="l" rtl="0">
              <a:lnSpc>
                <a:spcPct val="100000"/>
              </a:lnSpc>
              <a:spcBef>
                <a:spcPts val="0"/>
              </a:spcBef>
              <a:spcAft>
                <a:spcPts val="0"/>
              </a:spcAft>
              <a:buClr>
                <a:srgbClr val="0D0D0D"/>
              </a:buClr>
              <a:buSzPts val="2400"/>
              <a:buFont typeface="Noto Sans Symbols"/>
              <a:buChar char="❑"/>
            </a:pPr>
            <a:r>
              <a:rPr lang="en-US" sz="2400">
                <a:solidFill>
                  <a:srgbClr val="0D0D0D"/>
                </a:solidFill>
                <a:latin typeface="Arial"/>
                <a:ea typeface="Arial"/>
                <a:cs typeface="Arial"/>
                <a:sym typeface="Arial"/>
              </a:rPr>
              <a:t>are moving to 512-bit SHA-2 for secure password  hashing by Unix and Linux vendors</a:t>
            </a:r>
            <a:endParaRPr sz="24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grpSp>
        <p:nvGrpSpPr>
          <p:cNvPr id="86" name="Google Shape;86;p3"/>
          <p:cNvGrpSpPr/>
          <p:nvPr/>
        </p:nvGrpSpPr>
        <p:grpSpPr>
          <a:xfrm>
            <a:off x="0" y="0"/>
            <a:ext cx="9144000" cy="6858000"/>
            <a:chOff x="0" y="0"/>
            <a:chExt cx="9144000" cy="6858000"/>
          </a:xfrm>
        </p:grpSpPr>
        <p:pic>
          <p:nvPicPr>
            <p:cNvPr id="87" name="Google Shape;87;p3"/>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88" name="Google Shape;88;p3"/>
            <p:cNvSpPr/>
            <p:nvPr/>
          </p:nvSpPr>
          <p:spPr>
            <a:xfrm>
              <a:off x="3304" y="3810"/>
              <a:ext cx="819785" cy="819150"/>
            </a:xfrm>
            <a:custGeom>
              <a:avLst/>
              <a:gdLst/>
              <a:ahLst/>
              <a:cxnLst/>
              <a:rect l="l" t="t" r="r" b="b"/>
              <a:pathLst>
                <a:path w="819785" h="819150" extrusionOk="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54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3"/>
            <p:cNvSpPr/>
            <p:nvPr/>
          </p:nvSpPr>
          <p:spPr>
            <a:xfrm>
              <a:off x="3304" y="3810"/>
              <a:ext cx="819785" cy="819150"/>
            </a:xfrm>
            <a:custGeom>
              <a:avLst/>
              <a:gdLst/>
              <a:ahLst/>
              <a:cxnLst/>
              <a:rect l="l" t="t" r="r" b="b"/>
              <a:pathLst>
                <a:path w="819785" h="819150" extrusionOk="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noFill/>
            <a:ln w="9525" cap="flat" cmpd="sng">
              <a:solidFill>
                <a:srgbClr val="D2C39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0" name="Google Shape;90;p3"/>
            <p:cNvPicPr preferRelativeResize="0"/>
            <p:nvPr/>
          </p:nvPicPr>
          <p:blipFill rotWithShape="1">
            <a:blip r:embed="rId4">
              <a:alphaModFix/>
            </a:blip>
            <a:srcRect/>
            <a:stretch/>
          </p:blipFill>
          <p:spPr>
            <a:xfrm>
              <a:off x="128015" y="6095"/>
              <a:ext cx="1784604" cy="1784603"/>
            </a:xfrm>
            <a:prstGeom prst="rect">
              <a:avLst/>
            </a:prstGeom>
            <a:noFill/>
            <a:ln>
              <a:noFill/>
            </a:ln>
          </p:spPr>
        </p:pic>
        <p:sp>
          <p:nvSpPr>
            <p:cNvPr id="91" name="Google Shape;91;p3"/>
            <p:cNvSpPr/>
            <p:nvPr/>
          </p:nvSpPr>
          <p:spPr>
            <a:xfrm>
              <a:off x="169163" y="21335"/>
              <a:ext cx="1702435" cy="1702435"/>
            </a:xfrm>
            <a:custGeom>
              <a:avLst/>
              <a:gdLst/>
              <a:ahLst/>
              <a:cxnLst/>
              <a:rect l="l" t="t" r="r" b="b"/>
              <a:pathLst>
                <a:path w="1702435" h="1702435" extrusionOk="0">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noFill/>
            <a:ln w="27425" cap="flat" cmpd="sng">
              <a:solidFill>
                <a:srgbClr val="FFF6D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2" name="Google Shape;92;p3"/>
            <p:cNvPicPr preferRelativeResize="0"/>
            <p:nvPr/>
          </p:nvPicPr>
          <p:blipFill rotWithShape="1">
            <a:blip r:embed="rId5">
              <a:alphaModFix/>
            </a:blip>
            <a:srcRect/>
            <a:stretch/>
          </p:blipFill>
          <p:spPr>
            <a:xfrm>
              <a:off x="172212" y="1045463"/>
              <a:ext cx="1155192" cy="1150619"/>
            </a:xfrm>
            <a:prstGeom prst="rect">
              <a:avLst/>
            </a:prstGeom>
            <a:noFill/>
            <a:ln>
              <a:noFill/>
            </a:ln>
          </p:spPr>
        </p:pic>
        <p:pic>
          <p:nvPicPr>
            <p:cNvPr id="93" name="Google Shape;93;p3"/>
            <p:cNvPicPr preferRelativeResize="0"/>
            <p:nvPr/>
          </p:nvPicPr>
          <p:blipFill rotWithShape="1">
            <a:blip r:embed="rId6">
              <a:alphaModFix/>
            </a:blip>
            <a:srcRect/>
            <a:stretch/>
          </p:blipFill>
          <p:spPr>
            <a:xfrm>
              <a:off x="187319" y="1050633"/>
              <a:ext cx="1116813" cy="1111476"/>
            </a:xfrm>
            <a:prstGeom prst="rect">
              <a:avLst/>
            </a:prstGeom>
            <a:noFill/>
            <a:ln>
              <a:noFill/>
            </a:ln>
          </p:spPr>
        </p:pic>
        <p:sp>
          <p:nvSpPr>
            <p:cNvPr id="94" name="Google Shape;94;p3"/>
            <p:cNvSpPr/>
            <p:nvPr/>
          </p:nvSpPr>
          <p:spPr>
            <a:xfrm>
              <a:off x="187319" y="1050633"/>
              <a:ext cx="1116965" cy="1111885"/>
            </a:xfrm>
            <a:custGeom>
              <a:avLst/>
              <a:gdLst/>
              <a:ahLst/>
              <a:cxnLst/>
              <a:rect l="l" t="t" r="r" b="b"/>
              <a:pathLst>
                <a:path w="1116965" h="1111885" extrusionOk="0">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extrusionOk="0">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noFill/>
            <a:ln w="9525" cap="flat" cmpd="sng">
              <a:solidFill>
                <a:srgbClr val="C6B7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3"/>
            <p:cNvSpPr/>
            <p:nvPr/>
          </p:nvSpPr>
          <p:spPr>
            <a:xfrm>
              <a:off x="1013460" y="0"/>
              <a:ext cx="8130540" cy="6858000"/>
            </a:xfrm>
            <a:custGeom>
              <a:avLst/>
              <a:gdLst/>
              <a:ahLst/>
              <a:cxnLst/>
              <a:rect l="l" t="t" r="r" b="b"/>
              <a:pathLst>
                <a:path w="8130540" h="6858000" extrusionOk="0">
                  <a:moveTo>
                    <a:pt x="8130540" y="0"/>
                  </a:moveTo>
                  <a:lnTo>
                    <a:pt x="0" y="0"/>
                  </a:lnTo>
                  <a:lnTo>
                    <a:pt x="0" y="6858000"/>
                  </a:lnTo>
                  <a:lnTo>
                    <a:pt x="8130540" y="6858000"/>
                  </a:lnTo>
                  <a:lnTo>
                    <a:pt x="813054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6" name="Google Shape;96;p3"/>
            <p:cNvPicPr preferRelativeResize="0"/>
            <p:nvPr/>
          </p:nvPicPr>
          <p:blipFill rotWithShape="1">
            <a:blip r:embed="rId7">
              <a:alphaModFix/>
            </a:blip>
            <a:srcRect/>
            <a:stretch/>
          </p:blipFill>
          <p:spPr>
            <a:xfrm>
              <a:off x="935736" y="0"/>
              <a:ext cx="155447" cy="6857999"/>
            </a:xfrm>
            <a:prstGeom prst="rect">
              <a:avLst/>
            </a:prstGeom>
            <a:noFill/>
            <a:ln>
              <a:noFill/>
            </a:ln>
          </p:spPr>
        </p:pic>
        <p:sp>
          <p:nvSpPr>
            <p:cNvPr id="97" name="Google Shape;97;p3"/>
            <p:cNvSpPr/>
            <p:nvPr/>
          </p:nvSpPr>
          <p:spPr>
            <a:xfrm>
              <a:off x="1014983" y="0"/>
              <a:ext cx="73660" cy="6858000"/>
            </a:xfrm>
            <a:custGeom>
              <a:avLst/>
              <a:gdLst/>
              <a:ahLst/>
              <a:cxnLst/>
              <a:rect l="l" t="t" r="r" b="b"/>
              <a:pathLst>
                <a:path w="73659" h="6858000" extrusionOk="0">
                  <a:moveTo>
                    <a:pt x="73152" y="0"/>
                  </a:moveTo>
                  <a:lnTo>
                    <a:pt x="0" y="0"/>
                  </a:lnTo>
                  <a:lnTo>
                    <a:pt x="0" y="6858000"/>
                  </a:lnTo>
                  <a:lnTo>
                    <a:pt x="73152" y="6858000"/>
                  </a:lnTo>
                  <a:lnTo>
                    <a:pt x="7315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8" name="Google Shape;98;p3"/>
          <p:cNvSpPr txBox="1">
            <a:spLocks noGrp="1"/>
          </p:cNvSpPr>
          <p:nvPr>
            <p:ph type="title"/>
          </p:nvPr>
        </p:nvSpPr>
        <p:spPr>
          <a:xfrm>
            <a:off x="3701034" y="214629"/>
            <a:ext cx="2734310" cy="7569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1">
                <a:solidFill>
                  <a:srgbClr val="601617"/>
                </a:solidFill>
                <a:latin typeface="Arial"/>
                <a:ea typeface="Arial"/>
                <a:cs typeface="Arial"/>
                <a:sym typeface="Arial"/>
              </a:rPr>
              <a:t>Overview</a:t>
            </a:r>
            <a:endParaRPr b="1">
              <a:solidFill>
                <a:srgbClr val="601617"/>
              </a:solidFill>
              <a:latin typeface="Arial"/>
              <a:ea typeface="Arial"/>
              <a:cs typeface="Arial"/>
              <a:sym typeface="Arial"/>
            </a:endParaRPr>
          </a:p>
        </p:txBody>
      </p:sp>
      <p:sp>
        <p:nvSpPr>
          <p:cNvPr id="99" name="Google Shape;99;p3"/>
          <p:cNvSpPr txBox="1"/>
          <p:nvPr/>
        </p:nvSpPr>
        <p:spPr>
          <a:xfrm>
            <a:off x="8758681" y="6490775"/>
            <a:ext cx="168910" cy="258445"/>
          </a:xfrm>
          <a:prstGeom prst="rect">
            <a:avLst/>
          </a:prstGeom>
          <a:noFill/>
          <a:ln>
            <a:noFill/>
          </a:ln>
        </p:spPr>
        <p:txBody>
          <a:bodyPr spcFirstLastPara="1" wrap="square" lIns="0" tIns="0" rIns="0" bIns="0" anchor="t" anchorCtr="0">
            <a:spAutoFit/>
          </a:bodyPr>
          <a:lstStyle/>
          <a:p>
            <a:pPr marL="38100" marR="0" lvl="0" indent="0" algn="l" rtl="0">
              <a:lnSpc>
                <a:spcPct val="119687"/>
              </a:lnSpc>
              <a:spcBef>
                <a:spcPts val="0"/>
              </a:spcBef>
              <a:spcAft>
                <a:spcPts val="0"/>
              </a:spcAft>
              <a:buNone/>
            </a:pPr>
            <a:fld id="{00000000-1234-1234-1234-123412341234}" type="slidenum">
              <a:rPr lang="en-US" sz="1600" b="1">
                <a:solidFill>
                  <a:srgbClr val="0D0D0D"/>
                </a:solidFill>
                <a:latin typeface="Arial"/>
                <a:ea typeface="Arial"/>
                <a:cs typeface="Arial"/>
                <a:sym typeface="Arial"/>
              </a:rPr>
              <a:pPr marL="38100" marR="0" lvl="0" indent="0" algn="l" rtl="0">
                <a:lnSpc>
                  <a:spcPct val="119687"/>
                </a:lnSpc>
                <a:spcBef>
                  <a:spcPts val="0"/>
                </a:spcBef>
                <a:spcAft>
                  <a:spcPts val="0"/>
                </a:spcAft>
                <a:buNone/>
              </a:pPr>
              <a:t>3</a:t>
            </a:fld>
            <a:endParaRPr sz="1600">
              <a:solidFill>
                <a:schemeClr val="dk1"/>
              </a:solidFill>
              <a:latin typeface="Arial"/>
              <a:ea typeface="Arial"/>
              <a:cs typeface="Arial"/>
              <a:sym typeface="Arial"/>
            </a:endParaRPr>
          </a:p>
        </p:txBody>
      </p:sp>
      <p:sp>
        <p:nvSpPr>
          <p:cNvPr id="100" name="Google Shape;100;p3"/>
          <p:cNvSpPr txBox="1"/>
          <p:nvPr/>
        </p:nvSpPr>
        <p:spPr>
          <a:xfrm>
            <a:off x="1126540" y="1610614"/>
            <a:ext cx="7022465" cy="4293870"/>
          </a:xfrm>
          <a:prstGeom prst="rect">
            <a:avLst/>
          </a:prstGeom>
          <a:noFill/>
          <a:ln>
            <a:noFill/>
          </a:ln>
        </p:spPr>
        <p:txBody>
          <a:bodyPr spcFirstLastPara="1" wrap="square" lIns="0" tIns="12700" rIns="0" bIns="0" anchor="t" anchorCtr="0">
            <a:spAutoFit/>
          </a:bodyPr>
          <a:lstStyle/>
          <a:p>
            <a:pPr marL="321310" marR="30480" lvl="0" indent="-283844" algn="l" rtl="0">
              <a:lnSpc>
                <a:spcPct val="100000"/>
              </a:lnSpc>
              <a:spcBef>
                <a:spcPts val="0"/>
              </a:spcBef>
              <a:spcAft>
                <a:spcPts val="0"/>
              </a:spcAft>
              <a:buClr>
                <a:srgbClr val="3891A7"/>
              </a:buClr>
              <a:buSzPts val="1422"/>
              <a:buFont typeface="Noto Sans Symbols"/>
              <a:buChar char="❑"/>
            </a:pPr>
            <a:r>
              <a:rPr lang="en-US" sz="2400" dirty="0" smtClean="0">
                <a:solidFill>
                  <a:schemeClr val="dk1"/>
                </a:solidFill>
                <a:latin typeface="Arial"/>
                <a:ea typeface="Arial"/>
                <a:cs typeface="Arial"/>
                <a:sym typeface="Arial"/>
              </a:rPr>
              <a:t>Developed </a:t>
            </a:r>
            <a:r>
              <a:rPr lang="en-US" sz="2400" dirty="0">
                <a:solidFill>
                  <a:schemeClr val="dk1"/>
                </a:solidFill>
                <a:latin typeface="Arial"/>
                <a:ea typeface="Arial"/>
                <a:cs typeface="Arial"/>
                <a:sym typeface="Arial"/>
              </a:rPr>
              <a:t>by National Institute of Standards and  </a:t>
            </a:r>
            <a:r>
              <a:rPr lang="en-US" sz="2400" dirty="0" smtClean="0">
                <a:solidFill>
                  <a:schemeClr val="dk1"/>
                </a:solidFill>
                <a:latin typeface="Arial"/>
                <a:ea typeface="Arial"/>
                <a:cs typeface="Arial"/>
                <a:sym typeface="Arial"/>
              </a:rPr>
              <a:t>Technology (NIST)</a:t>
            </a:r>
            <a:endParaRPr sz="2400">
              <a:solidFill>
                <a:schemeClr val="dk1"/>
              </a:solidFill>
              <a:latin typeface="Arial"/>
              <a:ea typeface="Arial"/>
              <a:cs typeface="Arial"/>
              <a:sym typeface="Arial"/>
            </a:endParaRPr>
          </a:p>
          <a:p>
            <a:pPr marL="405130" marR="0" lvl="0" indent="-367665" algn="l" rtl="0">
              <a:lnSpc>
                <a:spcPct val="100000"/>
              </a:lnSpc>
              <a:spcBef>
                <a:spcPts val="600"/>
              </a:spcBef>
              <a:spcAft>
                <a:spcPts val="0"/>
              </a:spcAft>
              <a:buClr>
                <a:srgbClr val="3891A7"/>
              </a:buClr>
              <a:buSzPts val="1896"/>
              <a:buFont typeface="Noto Sans Symbols"/>
              <a:buChar char="❑"/>
            </a:pPr>
            <a:r>
              <a:rPr lang="en-US" sz="2400" dirty="0">
                <a:solidFill>
                  <a:schemeClr val="dk1"/>
                </a:solidFill>
                <a:latin typeface="Arial"/>
                <a:ea typeface="Arial"/>
                <a:cs typeface="Arial"/>
                <a:sym typeface="Arial"/>
              </a:rPr>
              <a:t>member of SHA-2 family</a:t>
            </a:r>
            <a:endParaRPr sz="2400">
              <a:solidFill>
                <a:schemeClr val="dk1"/>
              </a:solidFill>
              <a:latin typeface="Arial"/>
              <a:ea typeface="Arial"/>
              <a:cs typeface="Arial"/>
              <a:sym typeface="Arial"/>
            </a:endParaRPr>
          </a:p>
          <a:p>
            <a:pPr marL="405130" marR="0" lvl="0" indent="-367665" algn="l" rtl="0">
              <a:lnSpc>
                <a:spcPct val="100000"/>
              </a:lnSpc>
              <a:spcBef>
                <a:spcPts val="600"/>
              </a:spcBef>
              <a:spcAft>
                <a:spcPts val="0"/>
              </a:spcAft>
              <a:buClr>
                <a:srgbClr val="3891A7"/>
              </a:buClr>
              <a:buSzPts val="1896"/>
              <a:buFont typeface="Noto Sans Symbols"/>
              <a:buChar char="❑"/>
            </a:pPr>
            <a:r>
              <a:rPr lang="en-US" sz="2400" dirty="0">
                <a:solidFill>
                  <a:schemeClr val="dk1"/>
                </a:solidFill>
                <a:latin typeface="Arial"/>
                <a:ea typeface="Arial"/>
                <a:cs typeface="Arial"/>
                <a:sym typeface="Arial"/>
              </a:rPr>
              <a:t>latest version of Secure Hash Algorithm</a:t>
            </a:r>
            <a:endParaRPr sz="2400">
              <a:solidFill>
                <a:schemeClr val="dk1"/>
              </a:solidFill>
              <a:latin typeface="Arial"/>
              <a:ea typeface="Arial"/>
              <a:cs typeface="Arial"/>
              <a:sym typeface="Arial"/>
            </a:endParaRPr>
          </a:p>
          <a:p>
            <a:pPr marL="405130" marR="0" lvl="0" indent="-367665" algn="l" rtl="0">
              <a:lnSpc>
                <a:spcPct val="100000"/>
              </a:lnSpc>
              <a:spcBef>
                <a:spcPts val="600"/>
              </a:spcBef>
              <a:spcAft>
                <a:spcPts val="0"/>
              </a:spcAft>
              <a:buClr>
                <a:srgbClr val="3891A7"/>
              </a:buClr>
              <a:buSzPts val="1896"/>
              <a:buFont typeface="Noto Sans Symbols"/>
              <a:buChar char="❑"/>
            </a:pPr>
            <a:r>
              <a:rPr lang="en-US" sz="2400" dirty="0">
                <a:solidFill>
                  <a:schemeClr val="dk1"/>
                </a:solidFill>
                <a:latin typeface="Arial"/>
                <a:ea typeface="Arial"/>
                <a:cs typeface="Arial"/>
                <a:sym typeface="Arial"/>
              </a:rPr>
              <a:t>based on the </a:t>
            </a:r>
            <a:r>
              <a:rPr lang="en-US" sz="2400" dirty="0" err="1">
                <a:solidFill>
                  <a:schemeClr val="dk1"/>
                </a:solidFill>
                <a:latin typeface="Arial"/>
                <a:ea typeface="Arial"/>
                <a:cs typeface="Arial"/>
                <a:sym typeface="Arial"/>
              </a:rPr>
              <a:t>Merkle-Damgard</a:t>
            </a:r>
            <a:r>
              <a:rPr lang="en-US" sz="2400" dirty="0">
                <a:solidFill>
                  <a:schemeClr val="dk1"/>
                </a:solidFill>
                <a:latin typeface="Arial"/>
                <a:ea typeface="Arial"/>
                <a:cs typeface="Arial"/>
                <a:sym typeface="Arial"/>
              </a:rPr>
              <a:t> scheme</a:t>
            </a:r>
            <a:endParaRPr sz="2400">
              <a:solidFill>
                <a:schemeClr val="dk1"/>
              </a:solidFill>
              <a:latin typeface="Arial"/>
              <a:ea typeface="Arial"/>
              <a:cs typeface="Arial"/>
              <a:sym typeface="Arial"/>
            </a:endParaRPr>
          </a:p>
          <a:p>
            <a:pPr marL="405130" marR="0" lvl="0" indent="-367665" algn="l" rtl="0">
              <a:lnSpc>
                <a:spcPct val="100000"/>
              </a:lnSpc>
              <a:spcBef>
                <a:spcPts val="605"/>
              </a:spcBef>
              <a:spcAft>
                <a:spcPts val="0"/>
              </a:spcAft>
              <a:buClr>
                <a:srgbClr val="3891A7"/>
              </a:buClr>
              <a:buSzPts val="1896"/>
              <a:buFont typeface="Noto Sans Symbols"/>
              <a:buChar char="❑"/>
            </a:pPr>
            <a:r>
              <a:rPr lang="en-US" sz="2400" dirty="0">
                <a:solidFill>
                  <a:schemeClr val="dk1"/>
                </a:solidFill>
                <a:latin typeface="Arial"/>
                <a:ea typeface="Arial"/>
                <a:cs typeface="Arial"/>
                <a:sym typeface="Arial"/>
              </a:rPr>
              <a:t>maximum message size </a:t>
            </a:r>
            <a:r>
              <a:rPr lang="en-US" sz="2400" dirty="0">
                <a:solidFill>
                  <a:schemeClr val="dk1"/>
                </a:solidFill>
                <a:latin typeface="Cambria Math"/>
                <a:ea typeface="Cambria Math"/>
                <a:cs typeface="Cambria Math"/>
                <a:sym typeface="Cambria Math"/>
              </a:rPr>
              <a:t>2</a:t>
            </a:r>
            <a:r>
              <a:rPr lang="en-US" sz="2625" baseline="30000" dirty="0">
                <a:solidFill>
                  <a:schemeClr val="dk1"/>
                </a:solidFill>
                <a:latin typeface="Cambria Math"/>
                <a:ea typeface="Cambria Math"/>
                <a:cs typeface="Cambria Math"/>
                <a:sym typeface="Cambria Math"/>
              </a:rPr>
              <a:t>128</a:t>
            </a:r>
            <a:r>
              <a:rPr lang="en-US" sz="2400" dirty="0">
                <a:solidFill>
                  <a:schemeClr val="dk1"/>
                </a:solidFill>
                <a:latin typeface="Arial"/>
                <a:ea typeface="Arial"/>
                <a:cs typeface="Arial"/>
                <a:sym typeface="Arial"/>
              </a:rPr>
              <a:t>-1 bits</a:t>
            </a:r>
            <a:endParaRPr sz="2400">
              <a:solidFill>
                <a:schemeClr val="dk1"/>
              </a:solidFill>
              <a:latin typeface="Arial"/>
              <a:ea typeface="Arial"/>
              <a:cs typeface="Arial"/>
              <a:sym typeface="Arial"/>
            </a:endParaRPr>
          </a:p>
          <a:p>
            <a:pPr marL="405130" marR="0" lvl="0" indent="-367665" algn="l" rtl="0">
              <a:lnSpc>
                <a:spcPct val="100000"/>
              </a:lnSpc>
              <a:spcBef>
                <a:spcPts val="600"/>
              </a:spcBef>
              <a:spcAft>
                <a:spcPts val="0"/>
              </a:spcAft>
              <a:buClr>
                <a:srgbClr val="3891A7"/>
              </a:buClr>
              <a:buSzPts val="1896"/>
              <a:buFont typeface="Noto Sans Symbols"/>
              <a:buChar char="❑"/>
            </a:pPr>
            <a:r>
              <a:rPr lang="en-US" sz="2400" dirty="0">
                <a:solidFill>
                  <a:schemeClr val="dk1"/>
                </a:solidFill>
                <a:latin typeface="Arial"/>
                <a:ea typeface="Arial"/>
                <a:cs typeface="Arial"/>
                <a:sym typeface="Arial"/>
              </a:rPr>
              <a:t>block size 1024 bits</a:t>
            </a:r>
            <a:endParaRPr sz="2400">
              <a:solidFill>
                <a:schemeClr val="dk1"/>
              </a:solidFill>
              <a:latin typeface="Arial"/>
              <a:ea typeface="Arial"/>
              <a:cs typeface="Arial"/>
              <a:sym typeface="Arial"/>
            </a:endParaRPr>
          </a:p>
          <a:p>
            <a:pPr marL="405130" marR="0" lvl="0" indent="-367665" algn="l" rtl="0">
              <a:lnSpc>
                <a:spcPct val="100000"/>
              </a:lnSpc>
              <a:spcBef>
                <a:spcPts val="600"/>
              </a:spcBef>
              <a:spcAft>
                <a:spcPts val="0"/>
              </a:spcAft>
              <a:buClr>
                <a:srgbClr val="3891A7"/>
              </a:buClr>
              <a:buSzPts val="1896"/>
              <a:buFont typeface="Noto Sans Symbols"/>
              <a:buChar char="❑"/>
            </a:pPr>
            <a:r>
              <a:rPr lang="en-US" sz="2400" dirty="0">
                <a:solidFill>
                  <a:schemeClr val="dk1"/>
                </a:solidFill>
                <a:latin typeface="Arial"/>
                <a:ea typeface="Arial"/>
                <a:cs typeface="Arial"/>
                <a:sym typeface="Arial"/>
              </a:rPr>
              <a:t>message digest size 512 bits</a:t>
            </a:r>
            <a:endParaRPr sz="2400">
              <a:solidFill>
                <a:schemeClr val="dk1"/>
              </a:solidFill>
              <a:latin typeface="Arial"/>
              <a:ea typeface="Arial"/>
              <a:cs typeface="Arial"/>
              <a:sym typeface="Arial"/>
            </a:endParaRPr>
          </a:p>
          <a:p>
            <a:pPr marL="405130" marR="0" lvl="0" indent="-367665" algn="l" rtl="0">
              <a:lnSpc>
                <a:spcPct val="100000"/>
              </a:lnSpc>
              <a:spcBef>
                <a:spcPts val="600"/>
              </a:spcBef>
              <a:spcAft>
                <a:spcPts val="0"/>
              </a:spcAft>
              <a:buClr>
                <a:srgbClr val="3891A7"/>
              </a:buClr>
              <a:buSzPts val="1896"/>
              <a:buFont typeface="Noto Sans Symbols"/>
              <a:buChar char="❑"/>
            </a:pPr>
            <a:r>
              <a:rPr lang="en-US" sz="2400" dirty="0">
                <a:solidFill>
                  <a:schemeClr val="dk1"/>
                </a:solidFill>
                <a:latin typeface="Arial"/>
                <a:ea typeface="Arial"/>
                <a:cs typeface="Arial"/>
                <a:sym typeface="Arial"/>
              </a:rPr>
              <a:t>number of rounds 80</a:t>
            </a:r>
            <a:endParaRPr sz="2400">
              <a:solidFill>
                <a:schemeClr val="dk1"/>
              </a:solidFill>
              <a:latin typeface="Arial"/>
              <a:ea typeface="Arial"/>
              <a:cs typeface="Arial"/>
              <a:sym typeface="Arial"/>
            </a:endParaRPr>
          </a:p>
          <a:p>
            <a:pPr marL="405130" marR="0" lvl="0" indent="-367665" algn="l" rtl="0">
              <a:lnSpc>
                <a:spcPct val="100000"/>
              </a:lnSpc>
              <a:spcBef>
                <a:spcPts val="600"/>
              </a:spcBef>
              <a:spcAft>
                <a:spcPts val="0"/>
              </a:spcAft>
              <a:buClr>
                <a:srgbClr val="3891A7"/>
              </a:buClr>
              <a:buSzPts val="1896"/>
              <a:buFont typeface="Noto Sans Symbols"/>
              <a:buChar char="❑"/>
            </a:pPr>
            <a:r>
              <a:rPr lang="en-US" sz="2400" dirty="0">
                <a:solidFill>
                  <a:schemeClr val="dk1"/>
                </a:solidFill>
                <a:latin typeface="Arial"/>
                <a:ea typeface="Arial"/>
                <a:cs typeface="Arial"/>
                <a:sym typeface="Arial"/>
              </a:rPr>
              <a:t>word size 64 bits</a:t>
            </a:r>
            <a:endParaRPr sz="24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4"/>
        <p:cNvGrpSpPr/>
        <p:nvPr/>
      </p:nvGrpSpPr>
      <p:grpSpPr>
        <a:xfrm>
          <a:off x="0" y="0"/>
          <a:ext cx="0" cy="0"/>
          <a:chOff x="0" y="0"/>
          <a:chExt cx="0" cy="0"/>
        </a:xfrm>
      </p:grpSpPr>
      <p:grpSp>
        <p:nvGrpSpPr>
          <p:cNvPr id="105" name="Google Shape;105;p4"/>
          <p:cNvGrpSpPr/>
          <p:nvPr/>
        </p:nvGrpSpPr>
        <p:grpSpPr>
          <a:xfrm>
            <a:off x="0" y="0"/>
            <a:ext cx="9144000" cy="6858000"/>
            <a:chOff x="0" y="0"/>
            <a:chExt cx="9144000" cy="6858000"/>
          </a:xfrm>
        </p:grpSpPr>
        <p:pic>
          <p:nvPicPr>
            <p:cNvPr id="106" name="Google Shape;106;p4"/>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07" name="Google Shape;107;p4"/>
            <p:cNvSpPr/>
            <p:nvPr/>
          </p:nvSpPr>
          <p:spPr>
            <a:xfrm>
              <a:off x="3304" y="3810"/>
              <a:ext cx="819785" cy="819150"/>
            </a:xfrm>
            <a:custGeom>
              <a:avLst/>
              <a:gdLst/>
              <a:ahLst/>
              <a:cxnLst/>
              <a:rect l="l" t="t" r="r" b="b"/>
              <a:pathLst>
                <a:path w="819785" h="819150" extrusionOk="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54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4"/>
            <p:cNvSpPr/>
            <p:nvPr/>
          </p:nvSpPr>
          <p:spPr>
            <a:xfrm>
              <a:off x="3304" y="3810"/>
              <a:ext cx="819785" cy="819150"/>
            </a:xfrm>
            <a:custGeom>
              <a:avLst/>
              <a:gdLst/>
              <a:ahLst/>
              <a:cxnLst/>
              <a:rect l="l" t="t" r="r" b="b"/>
              <a:pathLst>
                <a:path w="819785" h="819150" extrusionOk="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noFill/>
            <a:ln w="9525" cap="flat" cmpd="sng">
              <a:solidFill>
                <a:srgbClr val="D2C39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9" name="Google Shape;109;p4"/>
            <p:cNvPicPr preferRelativeResize="0"/>
            <p:nvPr/>
          </p:nvPicPr>
          <p:blipFill rotWithShape="1">
            <a:blip r:embed="rId4">
              <a:alphaModFix/>
            </a:blip>
            <a:srcRect/>
            <a:stretch/>
          </p:blipFill>
          <p:spPr>
            <a:xfrm>
              <a:off x="128015" y="6095"/>
              <a:ext cx="1784604" cy="1784603"/>
            </a:xfrm>
            <a:prstGeom prst="rect">
              <a:avLst/>
            </a:prstGeom>
            <a:noFill/>
            <a:ln>
              <a:noFill/>
            </a:ln>
          </p:spPr>
        </p:pic>
        <p:sp>
          <p:nvSpPr>
            <p:cNvPr id="110" name="Google Shape;110;p4"/>
            <p:cNvSpPr/>
            <p:nvPr/>
          </p:nvSpPr>
          <p:spPr>
            <a:xfrm>
              <a:off x="169163" y="21335"/>
              <a:ext cx="1702435" cy="1702435"/>
            </a:xfrm>
            <a:custGeom>
              <a:avLst/>
              <a:gdLst/>
              <a:ahLst/>
              <a:cxnLst/>
              <a:rect l="l" t="t" r="r" b="b"/>
              <a:pathLst>
                <a:path w="1702435" h="1702435" extrusionOk="0">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noFill/>
            <a:ln w="27425" cap="flat" cmpd="sng">
              <a:solidFill>
                <a:srgbClr val="FFF6D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4"/>
            <p:cNvPicPr preferRelativeResize="0"/>
            <p:nvPr/>
          </p:nvPicPr>
          <p:blipFill rotWithShape="1">
            <a:blip r:embed="rId5">
              <a:alphaModFix/>
            </a:blip>
            <a:srcRect/>
            <a:stretch/>
          </p:blipFill>
          <p:spPr>
            <a:xfrm>
              <a:off x="172212" y="1045463"/>
              <a:ext cx="1155192" cy="1150619"/>
            </a:xfrm>
            <a:prstGeom prst="rect">
              <a:avLst/>
            </a:prstGeom>
            <a:noFill/>
            <a:ln>
              <a:noFill/>
            </a:ln>
          </p:spPr>
        </p:pic>
        <p:pic>
          <p:nvPicPr>
            <p:cNvPr id="112" name="Google Shape;112;p4"/>
            <p:cNvPicPr preferRelativeResize="0"/>
            <p:nvPr/>
          </p:nvPicPr>
          <p:blipFill rotWithShape="1">
            <a:blip r:embed="rId6">
              <a:alphaModFix/>
            </a:blip>
            <a:srcRect/>
            <a:stretch/>
          </p:blipFill>
          <p:spPr>
            <a:xfrm>
              <a:off x="187319" y="1050633"/>
              <a:ext cx="1116813" cy="1111476"/>
            </a:xfrm>
            <a:prstGeom prst="rect">
              <a:avLst/>
            </a:prstGeom>
            <a:noFill/>
            <a:ln>
              <a:noFill/>
            </a:ln>
          </p:spPr>
        </p:pic>
        <p:sp>
          <p:nvSpPr>
            <p:cNvPr id="113" name="Google Shape;113;p4"/>
            <p:cNvSpPr/>
            <p:nvPr/>
          </p:nvSpPr>
          <p:spPr>
            <a:xfrm>
              <a:off x="187319" y="1050633"/>
              <a:ext cx="1116965" cy="1111885"/>
            </a:xfrm>
            <a:custGeom>
              <a:avLst/>
              <a:gdLst/>
              <a:ahLst/>
              <a:cxnLst/>
              <a:rect l="l" t="t" r="r" b="b"/>
              <a:pathLst>
                <a:path w="1116965" h="1111885" extrusionOk="0">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extrusionOk="0">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noFill/>
            <a:ln w="9525" cap="flat" cmpd="sng">
              <a:solidFill>
                <a:srgbClr val="C6B7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4"/>
            <p:cNvSpPr/>
            <p:nvPr/>
          </p:nvSpPr>
          <p:spPr>
            <a:xfrm>
              <a:off x="1013460" y="0"/>
              <a:ext cx="8130540" cy="6858000"/>
            </a:xfrm>
            <a:custGeom>
              <a:avLst/>
              <a:gdLst/>
              <a:ahLst/>
              <a:cxnLst/>
              <a:rect l="l" t="t" r="r" b="b"/>
              <a:pathLst>
                <a:path w="8130540" h="6858000" extrusionOk="0">
                  <a:moveTo>
                    <a:pt x="8130540" y="0"/>
                  </a:moveTo>
                  <a:lnTo>
                    <a:pt x="0" y="0"/>
                  </a:lnTo>
                  <a:lnTo>
                    <a:pt x="0" y="6858000"/>
                  </a:lnTo>
                  <a:lnTo>
                    <a:pt x="8130540" y="6858000"/>
                  </a:lnTo>
                  <a:lnTo>
                    <a:pt x="813054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5" name="Google Shape;115;p4"/>
            <p:cNvPicPr preferRelativeResize="0"/>
            <p:nvPr/>
          </p:nvPicPr>
          <p:blipFill rotWithShape="1">
            <a:blip r:embed="rId7">
              <a:alphaModFix/>
            </a:blip>
            <a:srcRect/>
            <a:stretch/>
          </p:blipFill>
          <p:spPr>
            <a:xfrm>
              <a:off x="935736" y="0"/>
              <a:ext cx="155447" cy="6857999"/>
            </a:xfrm>
            <a:prstGeom prst="rect">
              <a:avLst/>
            </a:prstGeom>
            <a:noFill/>
            <a:ln>
              <a:noFill/>
            </a:ln>
          </p:spPr>
        </p:pic>
        <p:sp>
          <p:nvSpPr>
            <p:cNvPr id="116" name="Google Shape;116;p4"/>
            <p:cNvSpPr/>
            <p:nvPr/>
          </p:nvSpPr>
          <p:spPr>
            <a:xfrm>
              <a:off x="1014983" y="0"/>
              <a:ext cx="73660" cy="6858000"/>
            </a:xfrm>
            <a:custGeom>
              <a:avLst/>
              <a:gdLst/>
              <a:ahLst/>
              <a:cxnLst/>
              <a:rect l="l" t="t" r="r" b="b"/>
              <a:pathLst>
                <a:path w="73659" h="6858000" extrusionOk="0">
                  <a:moveTo>
                    <a:pt x="73152" y="0"/>
                  </a:moveTo>
                  <a:lnTo>
                    <a:pt x="0" y="0"/>
                  </a:lnTo>
                  <a:lnTo>
                    <a:pt x="0" y="6858000"/>
                  </a:lnTo>
                  <a:lnTo>
                    <a:pt x="73152" y="6858000"/>
                  </a:lnTo>
                  <a:lnTo>
                    <a:pt x="7315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7" name="Google Shape;117;p4"/>
          <p:cNvSpPr txBox="1"/>
          <p:nvPr/>
        </p:nvSpPr>
        <p:spPr>
          <a:xfrm>
            <a:off x="1106525" y="6333235"/>
            <a:ext cx="746696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4A2103"/>
                </a:solidFill>
                <a:latin typeface="Arial"/>
                <a:ea typeface="Arial"/>
                <a:cs typeface="Arial"/>
                <a:sym typeface="Arial"/>
              </a:rPr>
              <a:t>Figure: SHA-512 Processing of a Single 1024-Bit Block</a:t>
            </a:r>
            <a:endParaRPr sz="2400">
              <a:solidFill>
                <a:schemeClr val="dk1"/>
              </a:solidFill>
              <a:latin typeface="Arial"/>
              <a:ea typeface="Arial"/>
              <a:cs typeface="Arial"/>
              <a:sym typeface="Arial"/>
            </a:endParaRPr>
          </a:p>
        </p:txBody>
      </p:sp>
      <p:pic>
        <p:nvPicPr>
          <p:cNvPr id="118" name="Google Shape;118;p4"/>
          <p:cNvPicPr preferRelativeResize="0"/>
          <p:nvPr/>
        </p:nvPicPr>
        <p:blipFill rotWithShape="1">
          <a:blip r:embed="rId8">
            <a:alphaModFix/>
          </a:blip>
          <a:srcRect/>
          <a:stretch/>
        </p:blipFill>
        <p:spPr>
          <a:xfrm>
            <a:off x="1066800" y="685800"/>
            <a:ext cx="7848600" cy="5486400"/>
          </a:xfrm>
          <a:prstGeom prst="rect">
            <a:avLst/>
          </a:prstGeom>
          <a:noFill/>
          <a:ln>
            <a:noFill/>
          </a:ln>
        </p:spPr>
      </p:pic>
      <p:grpSp>
        <p:nvGrpSpPr>
          <p:cNvPr id="119" name="Google Shape;119;p4"/>
          <p:cNvGrpSpPr/>
          <p:nvPr/>
        </p:nvGrpSpPr>
        <p:grpSpPr>
          <a:xfrm>
            <a:off x="8661653" y="6249162"/>
            <a:ext cx="457200" cy="477520"/>
            <a:chOff x="8661653" y="6249162"/>
            <a:chExt cx="457200" cy="477520"/>
          </a:xfrm>
        </p:grpSpPr>
        <p:sp>
          <p:nvSpPr>
            <p:cNvPr id="120" name="Google Shape;120;p4"/>
            <p:cNvSpPr/>
            <p:nvPr/>
          </p:nvSpPr>
          <p:spPr>
            <a:xfrm>
              <a:off x="8661653" y="6249162"/>
              <a:ext cx="457200" cy="477520"/>
            </a:xfrm>
            <a:custGeom>
              <a:avLst/>
              <a:gdLst/>
              <a:ahLst/>
              <a:cxnLst/>
              <a:rect l="l" t="t" r="r" b="b"/>
              <a:pathLst>
                <a:path w="457200" h="477520" extrusionOk="0">
                  <a:moveTo>
                    <a:pt x="457200" y="0"/>
                  </a:moveTo>
                  <a:lnTo>
                    <a:pt x="0" y="0"/>
                  </a:lnTo>
                  <a:lnTo>
                    <a:pt x="0" y="477011"/>
                  </a:lnTo>
                  <a:lnTo>
                    <a:pt x="457200" y="477011"/>
                  </a:lnTo>
                  <a:lnTo>
                    <a:pt x="4572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4"/>
            <p:cNvSpPr/>
            <p:nvPr/>
          </p:nvSpPr>
          <p:spPr>
            <a:xfrm>
              <a:off x="8661653" y="6249162"/>
              <a:ext cx="457200" cy="477520"/>
            </a:xfrm>
            <a:custGeom>
              <a:avLst/>
              <a:gdLst/>
              <a:ahLst/>
              <a:cxnLst/>
              <a:rect l="l" t="t" r="r" b="b"/>
              <a:pathLst>
                <a:path w="457200" h="477520" extrusionOk="0">
                  <a:moveTo>
                    <a:pt x="0" y="477011"/>
                  </a:moveTo>
                  <a:lnTo>
                    <a:pt x="457200" y="477011"/>
                  </a:lnTo>
                  <a:lnTo>
                    <a:pt x="457200" y="0"/>
                  </a:lnTo>
                  <a:lnTo>
                    <a:pt x="0" y="0"/>
                  </a:lnTo>
                  <a:lnTo>
                    <a:pt x="0" y="477011"/>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2" name="Google Shape;122;p4"/>
          <p:cNvSpPr txBox="1"/>
          <p:nvPr/>
        </p:nvSpPr>
        <p:spPr>
          <a:xfrm>
            <a:off x="8831326" y="6420713"/>
            <a:ext cx="118110"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a:solidFill>
                  <a:srgbClr val="0D0D0D"/>
                </a:solidFill>
                <a:latin typeface="Arial"/>
                <a:ea typeface="Arial"/>
                <a:cs typeface="Arial"/>
                <a:sym typeface="Arial"/>
              </a:rPr>
              <a:t>4</a:t>
            </a:r>
            <a:endParaRPr sz="1600">
              <a:solidFill>
                <a:schemeClr val="dk1"/>
              </a:solidFill>
              <a:latin typeface="Arial"/>
              <a:ea typeface="Arial"/>
              <a:cs typeface="Arial"/>
              <a:sym typeface="Arial"/>
            </a:endParaRPr>
          </a:p>
        </p:txBody>
      </p:sp>
      <p:grpSp>
        <p:nvGrpSpPr>
          <p:cNvPr id="123" name="Google Shape;123;p4"/>
          <p:cNvGrpSpPr/>
          <p:nvPr/>
        </p:nvGrpSpPr>
        <p:grpSpPr>
          <a:xfrm>
            <a:off x="1753361" y="762"/>
            <a:ext cx="6477000" cy="609600"/>
            <a:chOff x="1753361" y="762"/>
            <a:chExt cx="6477000" cy="609600"/>
          </a:xfrm>
        </p:grpSpPr>
        <p:sp>
          <p:nvSpPr>
            <p:cNvPr id="124" name="Google Shape;124;p4"/>
            <p:cNvSpPr/>
            <p:nvPr/>
          </p:nvSpPr>
          <p:spPr>
            <a:xfrm>
              <a:off x="1753361" y="762"/>
              <a:ext cx="6477000" cy="609600"/>
            </a:xfrm>
            <a:custGeom>
              <a:avLst/>
              <a:gdLst/>
              <a:ahLst/>
              <a:cxnLst/>
              <a:rect l="l" t="t" r="r" b="b"/>
              <a:pathLst>
                <a:path w="6477000" h="609600" extrusionOk="0">
                  <a:moveTo>
                    <a:pt x="6476999" y="0"/>
                  </a:moveTo>
                  <a:lnTo>
                    <a:pt x="0" y="0"/>
                  </a:lnTo>
                  <a:lnTo>
                    <a:pt x="0" y="609600"/>
                  </a:lnTo>
                  <a:lnTo>
                    <a:pt x="6476999" y="609600"/>
                  </a:lnTo>
                  <a:lnTo>
                    <a:pt x="647699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4"/>
            <p:cNvSpPr/>
            <p:nvPr/>
          </p:nvSpPr>
          <p:spPr>
            <a:xfrm>
              <a:off x="1753361" y="762"/>
              <a:ext cx="6477000" cy="609600"/>
            </a:xfrm>
            <a:custGeom>
              <a:avLst/>
              <a:gdLst/>
              <a:ahLst/>
              <a:cxnLst/>
              <a:rect l="l" t="t" r="r" b="b"/>
              <a:pathLst>
                <a:path w="6477000" h="609600" extrusionOk="0">
                  <a:moveTo>
                    <a:pt x="0" y="609600"/>
                  </a:moveTo>
                  <a:lnTo>
                    <a:pt x="6476999" y="609600"/>
                  </a:lnTo>
                  <a:lnTo>
                    <a:pt x="6476999" y="0"/>
                  </a:lnTo>
                  <a:lnTo>
                    <a:pt x="0" y="0"/>
                  </a:lnTo>
                  <a:lnTo>
                    <a:pt x="0" y="609600"/>
                  </a:lnTo>
                  <a:close/>
                </a:path>
              </a:pathLst>
            </a:custGeom>
            <a:noFill/>
            <a:ln w="259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6" name="Google Shape;126;p4"/>
          <p:cNvSpPr txBox="1">
            <a:spLocks noGrp="1"/>
          </p:cNvSpPr>
          <p:nvPr>
            <p:ph type="title"/>
          </p:nvPr>
        </p:nvSpPr>
        <p:spPr>
          <a:xfrm>
            <a:off x="2461641" y="5283"/>
            <a:ext cx="5059680" cy="57467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b="1">
                <a:solidFill>
                  <a:srgbClr val="4A2103"/>
                </a:solidFill>
                <a:latin typeface="Arial"/>
                <a:ea typeface="Arial"/>
                <a:cs typeface="Arial"/>
                <a:sym typeface="Arial"/>
              </a:rPr>
              <a:t>Processing of SHA-512</a:t>
            </a:r>
            <a:endParaRPr sz="36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grpSp>
        <p:nvGrpSpPr>
          <p:cNvPr id="131" name="Google Shape;131;p5"/>
          <p:cNvGrpSpPr/>
          <p:nvPr/>
        </p:nvGrpSpPr>
        <p:grpSpPr>
          <a:xfrm>
            <a:off x="0" y="152400"/>
            <a:ext cx="9144000" cy="6858000"/>
            <a:chOff x="0" y="0"/>
            <a:chExt cx="9144000" cy="6858000"/>
          </a:xfrm>
        </p:grpSpPr>
        <p:pic>
          <p:nvPicPr>
            <p:cNvPr id="132" name="Google Shape;132;p5"/>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33" name="Google Shape;133;p5"/>
            <p:cNvSpPr/>
            <p:nvPr/>
          </p:nvSpPr>
          <p:spPr>
            <a:xfrm>
              <a:off x="3304" y="3810"/>
              <a:ext cx="819785" cy="819150"/>
            </a:xfrm>
            <a:custGeom>
              <a:avLst/>
              <a:gdLst/>
              <a:ahLst/>
              <a:cxnLst/>
              <a:rect l="l" t="t" r="r" b="b"/>
              <a:pathLst>
                <a:path w="819785" h="819150" extrusionOk="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54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5"/>
            <p:cNvSpPr/>
            <p:nvPr/>
          </p:nvSpPr>
          <p:spPr>
            <a:xfrm>
              <a:off x="3304" y="3810"/>
              <a:ext cx="819785" cy="819150"/>
            </a:xfrm>
            <a:custGeom>
              <a:avLst/>
              <a:gdLst/>
              <a:ahLst/>
              <a:cxnLst/>
              <a:rect l="l" t="t" r="r" b="b"/>
              <a:pathLst>
                <a:path w="819785" h="819150" extrusionOk="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noFill/>
            <a:ln w="9525" cap="flat" cmpd="sng">
              <a:solidFill>
                <a:srgbClr val="D2C39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5" name="Google Shape;135;p5"/>
            <p:cNvPicPr preferRelativeResize="0"/>
            <p:nvPr/>
          </p:nvPicPr>
          <p:blipFill rotWithShape="1">
            <a:blip r:embed="rId4">
              <a:alphaModFix/>
            </a:blip>
            <a:srcRect/>
            <a:stretch/>
          </p:blipFill>
          <p:spPr>
            <a:xfrm>
              <a:off x="128015" y="6095"/>
              <a:ext cx="1784604" cy="1784603"/>
            </a:xfrm>
            <a:prstGeom prst="rect">
              <a:avLst/>
            </a:prstGeom>
            <a:noFill/>
            <a:ln>
              <a:noFill/>
            </a:ln>
          </p:spPr>
        </p:pic>
        <p:sp>
          <p:nvSpPr>
            <p:cNvPr id="136" name="Google Shape;136;p5"/>
            <p:cNvSpPr/>
            <p:nvPr/>
          </p:nvSpPr>
          <p:spPr>
            <a:xfrm>
              <a:off x="169163" y="21335"/>
              <a:ext cx="1702435" cy="1702435"/>
            </a:xfrm>
            <a:custGeom>
              <a:avLst/>
              <a:gdLst/>
              <a:ahLst/>
              <a:cxnLst/>
              <a:rect l="l" t="t" r="r" b="b"/>
              <a:pathLst>
                <a:path w="1702435" h="1702435" extrusionOk="0">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noFill/>
            <a:ln w="27425" cap="flat" cmpd="sng">
              <a:solidFill>
                <a:srgbClr val="FFF6D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7" name="Google Shape;137;p5"/>
            <p:cNvPicPr preferRelativeResize="0"/>
            <p:nvPr/>
          </p:nvPicPr>
          <p:blipFill rotWithShape="1">
            <a:blip r:embed="rId5">
              <a:alphaModFix/>
            </a:blip>
            <a:srcRect/>
            <a:stretch/>
          </p:blipFill>
          <p:spPr>
            <a:xfrm>
              <a:off x="172212" y="1045463"/>
              <a:ext cx="1155192" cy="1150619"/>
            </a:xfrm>
            <a:prstGeom prst="rect">
              <a:avLst/>
            </a:prstGeom>
            <a:noFill/>
            <a:ln>
              <a:noFill/>
            </a:ln>
          </p:spPr>
        </p:pic>
        <p:pic>
          <p:nvPicPr>
            <p:cNvPr id="138" name="Google Shape;138;p5"/>
            <p:cNvPicPr preferRelativeResize="0"/>
            <p:nvPr/>
          </p:nvPicPr>
          <p:blipFill rotWithShape="1">
            <a:blip r:embed="rId6">
              <a:alphaModFix/>
            </a:blip>
            <a:srcRect/>
            <a:stretch/>
          </p:blipFill>
          <p:spPr>
            <a:xfrm>
              <a:off x="187319" y="1050633"/>
              <a:ext cx="1116813" cy="1111476"/>
            </a:xfrm>
            <a:prstGeom prst="rect">
              <a:avLst/>
            </a:prstGeom>
            <a:noFill/>
            <a:ln>
              <a:noFill/>
            </a:ln>
          </p:spPr>
        </p:pic>
        <p:sp>
          <p:nvSpPr>
            <p:cNvPr id="139" name="Google Shape;139;p5"/>
            <p:cNvSpPr/>
            <p:nvPr/>
          </p:nvSpPr>
          <p:spPr>
            <a:xfrm>
              <a:off x="187319" y="1050633"/>
              <a:ext cx="1116965" cy="1111885"/>
            </a:xfrm>
            <a:custGeom>
              <a:avLst/>
              <a:gdLst/>
              <a:ahLst/>
              <a:cxnLst/>
              <a:rect l="l" t="t" r="r" b="b"/>
              <a:pathLst>
                <a:path w="1116965" h="1111885" extrusionOk="0">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extrusionOk="0">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noFill/>
            <a:ln w="9525" cap="flat" cmpd="sng">
              <a:solidFill>
                <a:srgbClr val="C6B7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5"/>
            <p:cNvSpPr/>
            <p:nvPr/>
          </p:nvSpPr>
          <p:spPr>
            <a:xfrm>
              <a:off x="1013460" y="0"/>
              <a:ext cx="8130540" cy="6858000"/>
            </a:xfrm>
            <a:custGeom>
              <a:avLst/>
              <a:gdLst/>
              <a:ahLst/>
              <a:cxnLst/>
              <a:rect l="l" t="t" r="r" b="b"/>
              <a:pathLst>
                <a:path w="8130540" h="6858000" extrusionOk="0">
                  <a:moveTo>
                    <a:pt x="8130540" y="0"/>
                  </a:moveTo>
                  <a:lnTo>
                    <a:pt x="0" y="0"/>
                  </a:lnTo>
                  <a:lnTo>
                    <a:pt x="0" y="6858000"/>
                  </a:lnTo>
                  <a:lnTo>
                    <a:pt x="8130540" y="6858000"/>
                  </a:lnTo>
                  <a:lnTo>
                    <a:pt x="813054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1" name="Google Shape;141;p5"/>
            <p:cNvPicPr preferRelativeResize="0"/>
            <p:nvPr/>
          </p:nvPicPr>
          <p:blipFill rotWithShape="1">
            <a:blip r:embed="rId7">
              <a:alphaModFix/>
            </a:blip>
            <a:srcRect/>
            <a:stretch/>
          </p:blipFill>
          <p:spPr>
            <a:xfrm>
              <a:off x="935736" y="0"/>
              <a:ext cx="155447" cy="6857999"/>
            </a:xfrm>
            <a:prstGeom prst="rect">
              <a:avLst/>
            </a:prstGeom>
            <a:noFill/>
            <a:ln>
              <a:noFill/>
            </a:ln>
          </p:spPr>
        </p:pic>
        <p:sp>
          <p:nvSpPr>
            <p:cNvPr id="142" name="Google Shape;142;p5"/>
            <p:cNvSpPr/>
            <p:nvPr/>
          </p:nvSpPr>
          <p:spPr>
            <a:xfrm>
              <a:off x="1014983" y="0"/>
              <a:ext cx="73660" cy="6858000"/>
            </a:xfrm>
            <a:custGeom>
              <a:avLst/>
              <a:gdLst/>
              <a:ahLst/>
              <a:cxnLst/>
              <a:rect l="l" t="t" r="r" b="b"/>
              <a:pathLst>
                <a:path w="73659" h="6858000" extrusionOk="0">
                  <a:moveTo>
                    <a:pt x="73152" y="0"/>
                  </a:moveTo>
                  <a:lnTo>
                    <a:pt x="0" y="0"/>
                  </a:lnTo>
                  <a:lnTo>
                    <a:pt x="0" y="6858000"/>
                  </a:lnTo>
                  <a:lnTo>
                    <a:pt x="73152" y="6858000"/>
                  </a:lnTo>
                  <a:lnTo>
                    <a:pt x="7315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3" name="Google Shape;143;p5"/>
          <p:cNvSpPr txBox="1">
            <a:spLocks noGrp="1"/>
          </p:cNvSpPr>
          <p:nvPr>
            <p:ph type="title"/>
          </p:nvPr>
        </p:nvSpPr>
        <p:spPr>
          <a:xfrm>
            <a:off x="1853564" y="233883"/>
            <a:ext cx="6428105" cy="57467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a:solidFill>
                  <a:srgbClr val="4A2103"/>
                </a:solidFill>
              </a:rPr>
              <a:t>Message block and digest word</a:t>
            </a:r>
            <a:endParaRPr sz="3600"/>
          </a:p>
        </p:txBody>
      </p:sp>
      <p:pic>
        <p:nvPicPr>
          <p:cNvPr id="144" name="Google Shape;144;p5"/>
          <p:cNvPicPr preferRelativeResize="0"/>
          <p:nvPr/>
        </p:nvPicPr>
        <p:blipFill rotWithShape="1">
          <a:blip r:embed="rId8">
            <a:alphaModFix/>
          </a:blip>
          <a:srcRect/>
          <a:stretch/>
        </p:blipFill>
        <p:spPr>
          <a:xfrm>
            <a:off x="1066800" y="1142999"/>
            <a:ext cx="8001000" cy="2017776"/>
          </a:xfrm>
          <a:prstGeom prst="rect">
            <a:avLst/>
          </a:prstGeom>
          <a:noFill/>
          <a:ln>
            <a:noFill/>
          </a:ln>
        </p:spPr>
      </p:pic>
      <p:pic>
        <p:nvPicPr>
          <p:cNvPr id="145" name="Google Shape;145;p5"/>
          <p:cNvPicPr preferRelativeResize="0"/>
          <p:nvPr/>
        </p:nvPicPr>
        <p:blipFill rotWithShape="1">
          <a:blip r:embed="rId9">
            <a:alphaModFix/>
          </a:blip>
          <a:srcRect/>
          <a:stretch/>
        </p:blipFill>
        <p:spPr>
          <a:xfrm>
            <a:off x="1065275" y="4114800"/>
            <a:ext cx="7990332" cy="1940052"/>
          </a:xfrm>
          <a:prstGeom prst="rect">
            <a:avLst/>
          </a:prstGeom>
          <a:noFill/>
          <a:ln>
            <a:noFill/>
          </a:ln>
        </p:spPr>
      </p:pic>
      <p:sp>
        <p:nvSpPr>
          <p:cNvPr id="146" name="Google Shape;146;p5"/>
          <p:cNvSpPr txBox="1"/>
          <p:nvPr/>
        </p:nvSpPr>
        <p:spPr>
          <a:xfrm>
            <a:off x="2673476" y="6118352"/>
            <a:ext cx="43313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4A2103"/>
                </a:solidFill>
                <a:latin typeface="Arial"/>
                <a:ea typeface="Arial"/>
                <a:cs typeface="Arial"/>
                <a:sym typeface="Arial"/>
              </a:rPr>
              <a:t>Figure: Padding and length field</a:t>
            </a:r>
            <a:endParaRPr sz="2400">
              <a:solidFill>
                <a:schemeClr val="dk1"/>
              </a:solidFill>
              <a:latin typeface="Arial"/>
              <a:ea typeface="Arial"/>
              <a:cs typeface="Arial"/>
              <a:sym typeface="Arial"/>
            </a:endParaRPr>
          </a:p>
        </p:txBody>
      </p:sp>
      <p:sp>
        <p:nvSpPr>
          <p:cNvPr id="147" name="Google Shape;147;p5"/>
          <p:cNvSpPr txBox="1"/>
          <p:nvPr/>
        </p:nvSpPr>
        <p:spPr>
          <a:xfrm>
            <a:off x="8758681" y="6490775"/>
            <a:ext cx="168910" cy="258445"/>
          </a:xfrm>
          <a:prstGeom prst="rect">
            <a:avLst/>
          </a:prstGeom>
          <a:noFill/>
          <a:ln>
            <a:noFill/>
          </a:ln>
        </p:spPr>
        <p:txBody>
          <a:bodyPr spcFirstLastPara="1" wrap="square" lIns="0" tIns="0" rIns="0" bIns="0" anchor="t" anchorCtr="0">
            <a:spAutoFit/>
          </a:bodyPr>
          <a:lstStyle/>
          <a:p>
            <a:pPr marL="38100" marR="0" lvl="0" indent="0" algn="l" rtl="0">
              <a:lnSpc>
                <a:spcPct val="119687"/>
              </a:lnSpc>
              <a:spcBef>
                <a:spcPts val="0"/>
              </a:spcBef>
              <a:spcAft>
                <a:spcPts val="0"/>
              </a:spcAft>
              <a:buNone/>
            </a:pPr>
            <a:fld id="{00000000-1234-1234-1234-123412341234}" type="slidenum">
              <a:rPr lang="en-US" sz="1600" b="1">
                <a:solidFill>
                  <a:srgbClr val="0D0D0D"/>
                </a:solidFill>
                <a:latin typeface="Arial"/>
                <a:ea typeface="Arial"/>
                <a:cs typeface="Arial"/>
                <a:sym typeface="Arial"/>
              </a:rPr>
              <a:pPr marL="38100" marR="0" lvl="0" indent="0" algn="l" rtl="0">
                <a:lnSpc>
                  <a:spcPct val="119687"/>
                </a:lnSpc>
                <a:spcBef>
                  <a:spcPts val="0"/>
                </a:spcBef>
                <a:spcAft>
                  <a:spcPts val="0"/>
                </a:spcAft>
                <a:buNone/>
              </a:pPr>
              <a:t>5</a:t>
            </a:fld>
            <a:endParaRPr sz="1600">
              <a:solidFill>
                <a:schemeClr val="dk1"/>
              </a:solidFill>
              <a:latin typeface="Arial"/>
              <a:ea typeface="Arial"/>
              <a:cs typeface="Arial"/>
              <a:sym typeface="Arial"/>
            </a:endParaRPr>
          </a:p>
        </p:txBody>
      </p:sp>
      <p:sp>
        <p:nvSpPr>
          <p:cNvPr id="148" name="Google Shape;148;p5"/>
          <p:cNvSpPr txBox="1"/>
          <p:nvPr/>
        </p:nvSpPr>
        <p:spPr>
          <a:xfrm>
            <a:off x="1717929" y="3378530"/>
            <a:ext cx="6735445"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4A2103"/>
                </a:solidFill>
                <a:latin typeface="Arial"/>
                <a:ea typeface="Arial"/>
                <a:cs typeface="Arial"/>
                <a:sym typeface="Arial"/>
              </a:rPr>
              <a:t>Figure:	A message block and the digest as words</a:t>
            </a:r>
            <a:endParaRPr sz="24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52"/>
        <p:cNvGrpSpPr/>
        <p:nvPr/>
      </p:nvGrpSpPr>
      <p:grpSpPr>
        <a:xfrm>
          <a:off x="0" y="0"/>
          <a:ext cx="0" cy="0"/>
          <a:chOff x="0" y="0"/>
          <a:chExt cx="0" cy="0"/>
        </a:xfrm>
      </p:grpSpPr>
      <p:sp>
        <p:nvSpPr>
          <p:cNvPr id="153" name="Google Shape;153;p6"/>
          <p:cNvSpPr txBox="1">
            <a:spLocks noGrp="1"/>
          </p:cNvSpPr>
          <p:nvPr>
            <p:ph type="title"/>
          </p:nvPr>
        </p:nvSpPr>
        <p:spPr>
          <a:xfrm>
            <a:off x="1557274" y="381711"/>
            <a:ext cx="6367145" cy="75755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4A2103"/>
                </a:solidFill>
              </a:rPr>
              <a:t>Processing of SHA-512</a:t>
            </a:r>
            <a:endParaRPr>
              <a:solidFill>
                <a:srgbClr val="4A2103"/>
              </a:solidFill>
            </a:endParaRPr>
          </a:p>
        </p:txBody>
      </p:sp>
      <p:grpSp>
        <p:nvGrpSpPr>
          <p:cNvPr id="154" name="Google Shape;154;p6"/>
          <p:cNvGrpSpPr/>
          <p:nvPr/>
        </p:nvGrpSpPr>
        <p:grpSpPr>
          <a:xfrm>
            <a:off x="991362" y="1448562"/>
            <a:ext cx="8077200" cy="4800600"/>
            <a:chOff x="991362" y="1448562"/>
            <a:chExt cx="8077200" cy="4800600"/>
          </a:xfrm>
        </p:grpSpPr>
        <p:sp>
          <p:nvSpPr>
            <p:cNvPr id="155" name="Google Shape;155;p6"/>
            <p:cNvSpPr/>
            <p:nvPr/>
          </p:nvSpPr>
          <p:spPr>
            <a:xfrm>
              <a:off x="991362" y="1448562"/>
              <a:ext cx="8077200" cy="4800600"/>
            </a:xfrm>
            <a:custGeom>
              <a:avLst/>
              <a:gdLst/>
              <a:ahLst/>
              <a:cxnLst/>
              <a:rect l="l" t="t" r="r" b="b"/>
              <a:pathLst>
                <a:path w="8077200" h="4800600" extrusionOk="0">
                  <a:moveTo>
                    <a:pt x="8077200" y="0"/>
                  </a:moveTo>
                  <a:lnTo>
                    <a:pt x="0" y="0"/>
                  </a:lnTo>
                  <a:lnTo>
                    <a:pt x="0" y="4800600"/>
                  </a:lnTo>
                  <a:lnTo>
                    <a:pt x="8077200" y="4800600"/>
                  </a:lnTo>
                  <a:lnTo>
                    <a:pt x="80772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6"/>
            <p:cNvSpPr/>
            <p:nvPr/>
          </p:nvSpPr>
          <p:spPr>
            <a:xfrm>
              <a:off x="991362" y="1448562"/>
              <a:ext cx="8077200" cy="4800600"/>
            </a:xfrm>
            <a:custGeom>
              <a:avLst/>
              <a:gdLst/>
              <a:ahLst/>
              <a:cxnLst/>
              <a:rect l="l" t="t" r="r" b="b"/>
              <a:pathLst>
                <a:path w="8077200" h="4800600" extrusionOk="0">
                  <a:moveTo>
                    <a:pt x="0" y="4800600"/>
                  </a:moveTo>
                  <a:lnTo>
                    <a:pt x="8077200" y="4800600"/>
                  </a:lnTo>
                  <a:lnTo>
                    <a:pt x="8077200" y="0"/>
                  </a:lnTo>
                  <a:lnTo>
                    <a:pt x="0" y="0"/>
                  </a:lnTo>
                  <a:lnTo>
                    <a:pt x="0" y="4800600"/>
                  </a:lnTo>
                  <a:close/>
                </a:path>
              </a:pathLst>
            </a:custGeom>
            <a:noFill/>
            <a:ln w="25900" cap="flat" cmpd="sng">
              <a:solidFill>
                <a:srgbClr val="84AA33"/>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7" name="Google Shape;157;p6"/>
          <p:cNvSpPr txBox="1"/>
          <p:nvPr/>
        </p:nvSpPr>
        <p:spPr>
          <a:xfrm>
            <a:off x="1151940" y="1397634"/>
            <a:ext cx="7747000" cy="3775075"/>
          </a:xfrm>
          <a:prstGeom prst="rect">
            <a:avLst/>
          </a:prstGeom>
          <a:noFill/>
          <a:ln>
            <a:noFill/>
          </a:ln>
        </p:spPr>
        <p:txBody>
          <a:bodyPr spcFirstLastPara="1" wrap="square" lIns="0" tIns="88250" rIns="0" bIns="0" anchor="t" anchorCtr="0">
            <a:spAutoFit/>
          </a:bodyPr>
          <a:lstStyle/>
          <a:p>
            <a:pPr marL="379730" marR="0" lvl="0" indent="-367665" algn="l" rtl="0">
              <a:lnSpc>
                <a:spcPct val="100000"/>
              </a:lnSpc>
              <a:spcBef>
                <a:spcPts val="0"/>
              </a:spcBef>
              <a:spcAft>
                <a:spcPts val="0"/>
              </a:spcAft>
              <a:buClr>
                <a:srgbClr val="3891A7"/>
              </a:buClr>
              <a:buSzPts val="1896"/>
              <a:buFont typeface="Noto Sans Symbols"/>
              <a:buChar char="❑"/>
            </a:pPr>
            <a:r>
              <a:rPr lang="en-US" sz="2400" dirty="0">
                <a:solidFill>
                  <a:schemeClr val="dk1"/>
                </a:solidFill>
                <a:latin typeface="Arial"/>
                <a:ea typeface="Arial"/>
                <a:cs typeface="Arial"/>
                <a:sym typeface="Arial"/>
              </a:rPr>
              <a:t>appending padding and fixed 128 bit length field</a:t>
            </a:r>
            <a:endParaRPr sz="2400">
              <a:solidFill>
                <a:schemeClr val="dk1"/>
              </a:solidFill>
              <a:latin typeface="Arial"/>
              <a:ea typeface="Arial"/>
              <a:cs typeface="Arial"/>
              <a:sym typeface="Arial"/>
            </a:endParaRPr>
          </a:p>
          <a:p>
            <a:pPr marL="379730" marR="0" lvl="0" indent="-367665" algn="l" rtl="0">
              <a:lnSpc>
                <a:spcPct val="100000"/>
              </a:lnSpc>
              <a:spcBef>
                <a:spcPts val="600"/>
              </a:spcBef>
              <a:spcAft>
                <a:spcPts val="0"/>
              </a:spcAft>
              <a:buClr>
                <a:srgbClr val="3891A7"/>
              </a:buClr>
              <a:buSzPts val="1896"/>
              <a:buFont typeface="Noto Sans Symbols"/>
              <a:buChar char="❑"/>
            </a:pPr>
            <a:r>
              <a:rPr lang="en-US" sz="2400" dirty="0">
                <a:solidFill>
                  <a:schemeClr val="dk1"/>
                </a:solidFill>
                <a:latin typeface="Arial"/>
                <a:ea typeface="Arial"/>
                <a:cs typeface="Arial"/>
                <a:sym typeface="Arial"/>
              </a:rPr>
              <a:t>dividing the augmented message into blocks</a:t>
            </a:r>
            <a:endParaRPr sz="2400">
              <a:solidFill>
                <a:schemeClr val="dk1"/>
              </a:solidFill>
              <a:latin typeface="Arial"/>
              <a:ea typeface="Arial"/>
              <a:cs typeface="Arial"/>
              <a:sym typeface="Arial"/>
            </a:endParaRPr>
          </a:p>
          <a:p>
            <a:pPr marL="295910" marR="53339" lvl="2" indent="-283844">
              <a:spcBef>
                <a:spcPts val="605"/>
              </a:spcBef>
              <a:buClr>
                <a:srgbClr val="3891A7"/>
              </a:buClr>
              <a:buSzPts val="1422"/>
              <a:buFont typeface="Noto Sans Symbols"/>
              <a:buChar char="❑"/>
            </a:pPr>
            <a:r>
              <a:rPr lang="en-US" sz="2400" dirty="0" smtClean="0">
                <a:solidFill>
                  <a:schemeClr val="dk1"/>
                </a:solidFill>
                <a:latin typeface="Arial"/>
                <a:ea typeface="Arial"/>
                <a:cs typeface="Arial"/>
                <a:sym typeface="Arial"/>
              </a:rPr>
              <a:t>using </a:t>
            </a:r>
            <a:r>
              <a:rPr lang="en-US" sz="2400" dirty="0">
                <a:solidFill>
                  <a:schemeClr val="dk1"/>
                </a:solidFill>
                <a:latin typeface="Arial"/>
                <a:ea typeface="Arial"/>
                <a:cs typeface="Arial"/>
                <a:sym typeface="Arial"/>
              </a:rPr>
              <a:t>a 64-bit word derived from the current	message  block</a:t>
            </a:r>
            <a:endParaRPr sz="2400">
              <a:solidFill>
                <a:schemeClr val="dk1"/>
              </a:solidFill>
              <a:latin typeface="Arial"/>
              <a:ea typeface="Arial"/>
              <a:cs typeface="Arial"/>
              <a:sym typeface="Arial"/>
            </a:endParaRPr>
          </a:p>
          <a:p>
            <a:pPr marL="295910" marR="5080" lvl="2" indent="-283844">
              <a:spcBef>
                <a:spcPts val="600"/>
              </a:spcBef>
              <a:buClr>
                <a:srgbClr val="3891A7"/>
              </a:buClr>
              <a:buSzPts val="1422"/>
              <a:buFont typeface="Noto Sans Symbols"/>
              <a:buChar char="❑"/>
            </a:pPr>
            <a:r>
              <a:rPr lang="en-US" sz="2400" dirty="0" smtClean="0">
                <a:solidFill>
                  <a:schemeClr val="dk1"/>
                </a:solidFill>
                <a:latin typeface="Arial"/>
                <a:ea typeface="Arial"/>
                <a:cs typeface="Arial"/>
                <a:sym typeface="Arial"/>
              </a:rPr>
              <a:t>using </a:t>
            </a:r>
            <a:r>
              <a:rPr lang="en-US" sz="2400" dirty="0">
                <a:solidFill>
                  <a:schemeClr val="dk1"/>
                </a:solidFill>
                <a:latin typeface="Arial"/>
                <a:ea typeface="Arial"/>
                <a:cs typeface="Arial"/>
                <a:sym typeface="Arial"/>
              </a:rPr>
              <a:t>8 constants based on square root of first 8 prime  numbers (2-19)</a:t>
            </a:r>
            <a:endParaRPr sz="2400">
              <a:solidFill>
                <a:schemeClr val="dk1"/>
              </a:solidFill>
              <a:latin typeface="Arial"/>
              <a:ea typeface="Arial"/>
              <a:cs typeface="Arial"/>
              <a:sym typeface="Arial"/>
            </a:endParaRPr>
          </a:p>
          <a:p>
            <a:pPr marL="379730" marR="0" lvl="0" indent="-367665" algn="l" rtl="0">
              <a:lnSpc>
                <a:spcPct val="100000"/>
              </a:lnSpc>
              <a:spcBef>
                <a:spcPts val="600"/>
              </a:spcBef>
              <a:spcAft>
                <a:spcPts val="0"/>
              </a:spcAft>
              <a:buClr>
                <a:srgbClr val="3891A7"/>
              </a:buClr>
              <a:buSzPts val="1896"/>
              <a:buFont typeface="Noto Sans Symbols"/>
              <a:buChar char="❑"/>
            </a:pPr>
            <a:r>
              <a:rPr lang="en-US" sz="2400" dirty="0">
                <a:solidFill>
                  <a:schemeClr val="dk1"/>
                </a:solidFill>
                <a:latin typeface="Arial"/>
                <a:ea typeface="Arial"/>
                <a:cs typeface="Arial"/>
                <a:sym typeface="Arial"/>
              </a:rPr>
              <a:t>updating a 512-bit buffer</a:t>
            </a:r>
            <a:endParaRPr sz="2400">
              <a:solidFill>
                <a:schemeClr val="dk1"/>
              </a:solidFill>
              <a:latin typeface="Arial"/>
              <a:ea typeface="Arial"/>
              <a:cs typeface="Arial"/>
              <a:sym typeface="Arial"/>
            </a:endParaRPr>
          </a:p>
          <a:p>
            <a:pPr marL="295910" marR="242570" lvl="2" indent="-283844">
              <a:spcBef>
                <a:spcPts val="600"/>
              </a:spcBef>
              <a:buClr>
                <a:srgbClr val="3891A7"/>
              </a:buClr>
              <a:buSzPts val="1422"/>
              <a:buFont typeface="Noto Sans Symbols"/>
              <a:buChar char="❑"/>
            </a:pPr>
            <a:r>
              <a:rPr lang="en-US" sz="2400" dirty="0" smtClean="0">
                <a:solidFill>
                  <a:schemeClr val="dk1"/>
                </a:solidFill>
                <a:latin typeface="Arial"/>
                <a:ea typeface="Arial"/>
                <a:cs typeface="Arial"/>
                <a:sym typeface="Arial"/>
              </a:rPr>
              <a:t>using </a:t>
            </a:r>
            <a:r>
              <a:rPr lang="en-US" sz="2400" dirty="0">
                <a:solidFill>
                  <a:schemeClr val="dk1"/>
                </a:solidFill>
                <a:latin typeface="Arial"/>
                <a:ea typeface="Arial"/>
                <a:cs typeface="Arial"/>
                <a:sym typeface="Arial"/>
              </a:rPr>
              <a:t>a round constant based on cube root of first 80  prime numbers (2-409)</a:t>
            </a:r>
            <a:endParaRPr sz="2400">
              <a:solidFill>
                <a:schemeClr val="dk1"/>
              </a:solidFill>
              <a:latin typeface="Arial"/>
              <a:ea typeface="Arial"/>
              <a:cs typeface="Arial"/>
              <a:sym typeface="Arial"/>
            </a:endParaRPr>
          </a:p>
        </p:txBody>
      </p:sp>
      <p:sp>
        <p:nvSpPr>
          <p:cNvPr id="158" name="Google Shape;158;p6"/>
          <p:cNvSpPr txBox="1"/>
          <p:nvPr/>
        </p:nvSpPr>
        <p:spPr>
          <a:xfrm>
            <a:off x="8758681" y="6490775"/>
            <a:ext cx="168910" cy="258445"/>
          </a:xfrm>
          <a:prstGeom prst="rect">
            <a:avLst/>
          </a:prstGeom>
          <a:noFill/>
          <a:ln>
            <a:noFill/>
          </a:ln>
        </p:spPr>
        <p:txBody>
          <a:bodyPr spcFirstLastPara="1" wrap="square" lIns="0" tIns="0" rIns="0" bIns="0" anchor="t" anchorCtr="0">
            <a:spAutoFit/>
          </a:bodyPr>
          <a:lstStyle/>
          <a:p>
            <a:pPr marL="38100" marR="0" lvl="0" indent="0" algn="l" rtl="0">
              <a:lnSpc>
                <a:spcPct val="119687"/>
              </a:lnSpc>
              <a:spcBef>
                <a:spcPts val="0"/>
              </a:spcBef>
              <a:spcAft>
                <a:spcPts val="0"/>
              </a:spcAft>
              <a:buNone/>
            </a:pPr>
            <a:fld id="{00000000-1234-1234-1234-123412341234}" type="slidenum">
              <a:rPr lang="en-US" sz="1600" b="1">
                <a:solidFill>
                  <a:srgbClr val="0D0D0D"/>
                </a:solidFill>
                <a:latin typeface="Arial"/>
                <a:ea typeface="Arial"/>
                <a:cs typeface="Arial"/>
                <a:sym typeface="Arial"/>
              </a:rPr>
              <a:pPr marL="38100" marR="0" lvl="0" indent="0" algn="l" rtl="0">
                <a:lnSpc>
                  <a:spcPct val="119687"/>
                </a:lnSpc>
                <a:spcBef>
                  <a:spcPts val="0"/>
                </a:spcBef>
                <a:spcAft>
                  <a:spcPts val="0"/>
                </a:spcAft>
                <a:buNone/>
              </a:pPr>
              <a:t>6</a:t>
            </a:fld>
            <a:endParaRPr sz="16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grpSp>
        <p:nvGrpSpPr>
          <p:cNvPr id="163" name="Google Shape;163;p7"/>
          <p:cNvGrpSpPr/>
          <p:nvPr/>
        </p:nvGrpSpPr>
        <p:grpSpPr>
          <a:xfrm>
            <a:off x="0" y="0"/>
            <a:ext cx="9144000" cy="6858000"/>
            <a:chOff x="0" y="0"/>
            <a:chExt cx="9144000" cy="6858000"/>
          </a:xfrm>
        </p:grpSpPr>
        <p:pic>
          <p:nvPicPr>
            <p:cNvPr id="164" name="Google Shape;164;p7"/>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65" name="Google Shape;165;p7"/>
            <p:cNvSpPr/>
            <p:nvPr/>
          </p:nvSpPr>
          <p:spPr>
            <a:xfrm>
              <a:off x="3304" y="3810"/>
              <a:ext cx="819785" cy="819150"/>
            </a:xfrm>
            <a:custGeom>
              <a:avLst/>
              <a:gdLst/>
              <a:ahLst/>
              <a:cxnLst/>
              <a:rect l="l" t="t" r="r" b="b"/>
              <a:pathLst>
                <a:path w="819785" h="819150" extrusionOk="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54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7"/>
            <p:cNvSpPr/>
            <p:nvPr/>
          </p:nvSpPr>
          <p:spPr>
            <a:xfrm>
              <a:off x="3304" y="3810"/>
              <a:ext cx="819785" cy="819150"/>
            </a:xfrm>
            <a:custGeom>
              <a:avLst/>
              <a:gdLst/>
              <a:ahLst/>
              <a:cxnLst/>
              <a:rect l="l" t="t" r="r" b="b"/>
              <a:pathLst>
                <a:path w="819785" h="819150" extrusionOk="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noFill/>
            <a:ln w="9525" cap="flat" cmpd="sng">
              <a:solidFill>
                <a:srgbClr val="D2C39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67" name="Google Shape;167;p7"/>
            <p:cNvPicPr preferRelativeResize="0"/>
            <p:nvPr/>
          </p:nvPicPr>
          <p:blipFill rotWithShape="1">
            <a:blip r:embed="rId4">
              <a:alphaModFix/>
            </a:blip>
            <a:srcRect/>
            <a:stretch/>
          </p:blipFill>
          <p:spPr>
            <a:xfrm>
              <a:off x="128015" y="6095"/>
              <a:ext cx="1784604" cy="1784603"/>
            </a:xfrm>
            <a:prstGeom prst="rect">
              <a:avLst/>
            </a:prstGeom>
            <a:noFill/>
            <a:ln>
              <a:noFill/>
            </a:ln>
          </p:spPr>
        </p:pic>
        <p:sp>
          <p:nvSpPr>
            <p:cNvPr id="168" name="Google Shape;168;p7"/>
            <p:cNvSpPr/>
            <p:nvPr/>
          </p:nvSpPr>
          <p:spPr>
            <a:xfrm>
              <a:off x="169163" y="21335"/>
              <a:ext cx="1702435" cy="1702435"/>
            </a:xfrm>
            <a:custGeom>
              <a:avLst/>
              <a:gdLst/>
              <a:ahLst/>
              <a:cxnLst/>
              <a:rect l="l" t="t" r="r" b="b"/>
              <a:pathLst>
                <a:path w="1702435" h="1702435" extrusionOk="0">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noFill/>
            <a:ln w="27425" cap="flat" cmpd="sng">
              <a:solidFill>
                <a:srgbClr val="FFF6D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69" name="Google Shape;169;p7"/>
            <p:cNvPicPr preferRelativeResize="0"/>
            <p:nvPr/>
          </p:nvPicPr>
          <p:blipFill rotWithShape="1">
            <a:blip r:embed="rId5">
              <a:alphaModFix/>
            </a:blip>
            <a:srcRect/>
            <a:stretch/>
          </p:blipFill>
          <p:spPr>
            <a:xfrm>
              <a:off x="172212" y="1045463"/>
              <a:ext cx="1155192" cy="1150619"/>
            </a:xfrm>
            <a:prstGeom prst="rect">
              <a:avLst/>
            </a:prstGeom>
            <a:noFill/>
            <a:ln>
              <a:noFill/>
            </a:ln>
          </p:spPr>
        </p:pic>
        <p:pic>
          <p:nvPicPr>
            <p:cNvPr id="170" name="Google Shape;170;p7"/>
            <p:cNvPicPr preferRelativeResize="0"/>
            <p:nvPr/>
          </p:nvPicPr>
          <p:blipFill rotWithShape="1">
            <a:blip r:embed="rId6">
              <a:alphaModFix/>
            </a:blip>
            <a:srcRect/>
            <a:stretch/>
          </p:blipFill>
          <p:spPr>
            <a:xfrm>
              <a:off x="187319" y="1050633"/>
              <a:ext cx="1116813" cy="1111476"/>
            </a:xfrm>
            <a:prstGeom prst="rect">
              <a:avLst/>
            </a:prstGeom>
            <a:noFill/>
            <a:ln>
              <a:noFill/>
            </a:ln>
          </p:spPr>
        </p:pic>
        <p:sp>
          <p:nvSpPr>
            <p:cNvPr id="171" name="Google Shape;171;p7"/>
            <p:cNvSpPr/>
            <p:nvPr/>
          </p:nvSpPr>
          <p:spPr>
            <a:xfrm>
              <a:off x="187319" y="1050633"/>
              <a:ext cx="1116965" cy="1111885"/>
            </a:xfrm>
            <a:custGeom>
              <a:avLst/>
              <a:gdLst/>
              <a:ahLst/>
              <a:cxnLst/>
              <a:rect l="l" t="t" r="r" b="b"/>
              <a:pathLst>
                <a:path w="1116965" h="1111885" extrusionOk="0">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extrusionOk="0">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noFill/>
            <a:ln w="9525" cap="flat" cmpd="sng">
              <a:solidFill>
                <a:srgbClr val="C6B7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7"/>
            <p:cNvSpPr/>
            <p:nvPr/>
          </p:nvSpPr>
          <p:spPr>
            <a:xfrm>
              <a:off x="1013460" y="0"/>
              <a:ext cx="8130540" cy="6858000"/>
            </a:xfrm>
            <a:custGeom>
              <a:avLst/>
              <a:gdLst/>
              <a:ahLst/>
              <a:cxnLst/>
              <a:rect l="l" t="t" r="r" b="b"/>
              <a:pathLst>
                <a:path w="8130540" h="6858000" extrusionOk="0">
                  <a:moveTo>
                    <a:pt x="8130540" y="0"/>
                  </a:moveTo>
                  <a:lnTo>
                    <a:pt x="0" y="0"/>
                  </a:lnTo>
                  <a:lnTo>
                    <a:pt x="0" y="6858000"/>
                  </a:lnTo>
                  <a:lnTo>
                    <a:pt x="8130540" y="6858000"/>
                  </a:lnTo>
                  <a:lnTo>
                    <a:pt x="813054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3" name="Google Shape;173;p7"/>
            <p:cNvPicPr preferRelativeResize="0"/>
            <p:nvPr/>
          </p:nvPicPr>
          <p:blipFill rotWithShape="1">
            <a:blip r:embed="rId7">
              <a:alphaModFix/>
            </a:blip>
            <a:srcRect/>
            <a:stretch/>
          </p:blipFill>
          <p:spPr>
            <a:xfrm>
              <a:off x="935736" y="0"/>
              <a:ext cx="155447" cy="6857999"/>
            </a:xfrm>
            <a:prstGeom prst="rect">
              <a:avLst/>
            </a:prstGeom>
            <a:noFill/>
            <a:ln>
              <a:noFill/>
            </a:ln>
          </p:spPr>
        </p:pic>
        <p:sp>
          <p:nvSpPr>
            <p:cNvPr id="174" name="Google Shape;174;p7"/>
            <p:cNvSpPr/>
            <p:nvPr/>
          </p:nvSpPr>
          <p:spPr>
            <a:xfrm>
              <a:off x="1014983" y="0"/>
              <a:ext cx="73660" cy="6858000"/>
            </a:xfrm>
            <a:custGeom>
              <a:avLst/>
              <a:gdLst/>
              <a:ahLst/>
              <a:cxnLst/>
              <a:rect l="l" t="t" r="r" b="b"/>
              <a:pathLst>
                <a:path w="73659" h="6858000" extrusionOk="0">
                  <a:moveTo>
                    <a:pt x="73152" y="0"/>
                  </a:moveTo>
                  <a:lnTo>
                    <a:pt x="0" y="0"/>
                  </a:lnTo>
                  <a:lnTo>
                    <a:pt x="0" y="6858000"/>
                  </a:lnTo>
                  <a:lnTo>
                    <a:pt x="73152" y="6858000"/>
                  </a:lnTo>
                  <a:lnTo>
                    <a:pt x="7315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5" name="Google Shape;175;p7"/>
          <p:cNvSpPr txBox="1">
            <a:spLocks noGrp="1"/>
          </p:cNvSpPr>
          <p:nvPr>
            <p:ph type="title"/>
          </p:nvPr>
        </p:nvSpPr>
        <p:spPr>
          <a:xfrm>
            <a:off x="1853564" y="463041"/>
            <a:ext cx="642683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a:solidFill>
                  <a:srgbClr val="4A2103"/>
                </a:solidFill>
              </a:rPr>
              <a:t>Message block and digest word</a:t>
            </a:r>
            <a:endParaRPr sz="3600"/>
          </a:p>
        </p:txBody>
      </p:sp>
      <p:sp>
        <p:nvSpPr>
          <p:cNvPr id="176" name="Google Shape;176;p7"/>
          <p:cNvSpPr txBox="1"/>
          <p:nvPr/>
        </p:nvSpPr>
        <p:spPr>
          <a:xfrm>
            <a:off x="8758681" y="6490775"/>
            <a:ext cx="168910" cy="258445"/>
          </a:xfrm>
          <a:prstGeom prst="rect">
            <a:avLst/>
          </a:prstGeom>
          <a:noFill/>
          <a:ln>
            <a:noFill/>
          </a:ln>
        </p:spPr>
        <p:txBody>
          <a:bodyPr spcFirstLastPara="1" wrap="square" lIns="0" tIns="0" rIns="0" bIns="0" anchor="t" anchorCtr="0">
            <a:spAutoFit/>
          </a:bodyPr>
          <a:lstStyle/>
          <a:p>
            <a:pPr marL="38100" marR="0" lvl="0" indent="0" algn="l" rtl="0">
              <a:lnSpc>
                <a:spcPct val="119687"/>
              </a:lnSpc>
              <a:spcBef>
                <a:spcPts val="0"/>
              </a:spcBef>
              <a:spcAft>
                <a:spcPts val="0"/>
              </a:spcAft>
              <a:buNone/>
            </a:pPr>
            <a:fld id="{00000000-1234-1234-1234-123412341234}" type="slidenum">
              <a:rPr lang="en-US" sz="1600" b="1">
                <a:solidFill>
                  <a:srgbClr val="0D0D0D"/>
                </a:solidFill>
                <a:latin typeface="Arial"/>
                <a:ea typeface="Arial"/>
                <a:cs typeface="Arial"/>
                <a:sym typeface="Arial"/>
              </a:rPr>
              <a:pPr marL="38100" marR="0" lvl="0" indent="0" algn="l" rtl="0">
                <a:lnSpc>
                  <a:spcPct val="119687"/>
                </a:lnSpc>
                <a:spcBef>
                  <a:spcPts val="0"/>
                </a:spcBef>
                <a:spcAft>
                  <a:spcPts val="0"/>
                </a:spcAft>
                <a:buNone/>
              </a:pPr>
              <a:t>7</a:t>
            </a:fld>
            <a:endParaRPr sz="1600">
              <a:solidFill>
                <a:schemeClr val="dk1"/>
              </a:solidFill>
              <a:latin typeface="Arial"/>
              <a:ea typeface="Arial"/>
              <a:cs typeface="Arial"/>
              <a:sym typeface="Arial"/>
            </a:endParaRPr>
          </a:p>
        </p:txBody>
      </p:sp>
      <p:sp>
        <p:nvSpPr>
          <p:cNvPr id="177" name="Google Shape;177;p7"/>
          <p:cNvSpPr txBox="1"/>
          <p:nvPr/>
        </p:nvSpPr>
        <p:spPr>
          <a:xfrm>
            <a:off x="1228140" y="1397634"/>
            <a:ext cx="7170420" cy="2525395"/>
          </a:xfrm>
          <a:prstGeom prst="rect">
            <a:avLst/>
          </a:prstGeom>
          <a:noFill/>
          <a:ln>
            <a:noFill/>
          </a:ln>
        </p:spPr>
        <p:txBody>
          <a:bodyPr spcFirstLastPara="1" wrap="square" lIns="0" tIns="88250" rIns="0" bIns="0" anchor="t" anchorCtr="0">
            <a:spAutoFit/>
          </a:bodyPr>
          <a:lstStyle/>
          <a:p>
            <a:pPr marL="464819" marR="0" lvl="0" indent="-452754" algn="l" rtl="0">
              <a:lnSpc>
                <a:spcPct val="100000"/>
              </a:lnSpc>
              <a:spcBef>
                <a:spcPts val="0"/>
              </a:spcBef>
              <a:spcAft>
                <a:spcPts val="0"/>
              </a:spcAft>
              <a:buClr>
                <a:srgbClr val="3891A7"/>
              </a:buClr>
              <a:buSzPts val="1896"/>
              <a:buFont typeface="Noto Sans Symbols"/>
              <a:buChar char="❑"/>
            </a:pPr>
            <a:r>
              <a:rPr lang="en-US" sz="2400" dirty="0">
                <a:solidFill>
                  <a:schemeClr val="dk1"/>
                </a:solidFill>
                <a:latin typeface="Arial"/>
                <a:ea typeface="Arial"/>
                <a:cs typeface="Arial"/>
                <a:sym typeface="Arial"/>
              </a:rPr>
              <a:t>operates on words</a:t>
            </a:r>
            <a:endParaRPr sz="2400">
              <a:solidFill>
                <a:schemeClr val="dk1"/>
              </a:solidFill>
              <a:latin typeface="Arial"/>
              <a:ea typeface="Arial"/>
              <a:cs typeface="Arial"/>
              <a:sym typeface="Arial"/>
            </a:endParaRPr>
          </a:p>
          <a:p>
            <a:pPr marL="464819" marR="0" lvl="0" indent="-452754" algn="l" rtl="0">
              <a:lnSpc>
                <a:spcPct val="100000"/>
              </a:lnSpc>
              <a:spcBef>
                <a:spcPts val="600"/>
              </a:spcBef>
              <a:spcAft>
                <a:spcPts val="0"/>
              </a:spcAft>
              <a:buClr>
                <a:srgbClr val="3891A7"/>
              </a:buClr>
              <a:buSzPts val="1896"/>
              <a:buFont typeface="Noto Sans Symbols"/>
              <a:buChar char="❑"/>
            </a:pPr>
            <a:r>
              <a:rPr lang="en-US" sz="2400" dirty="0">
                <a:solidFill>
                  <a:schemeClr val="dk1"/>
                </a:solidFill>
                <a:latin typeface="Arial"/>
                <a:ea typeface="Arial"/>
                <a:cs typeface="Arial"/>
                <a:sym typeface="Arial"/>
              </a:rPr>
              <a:t>each block consists of sixteen 64 bits(1024 bits)</a:t>
            </a:r>
            <a:endParaRPr sz="2400">
              <a:solidFill>
                <a:schemeClr val="dk1"/>
              </a:solidFill>
              <a:latin typeface="Arial"/>
              <a:ea typeface="Arial"/>
              <a:cs typeface="Arial"/>
              <a:sym typeface="Arial"/>
            </a:endParaRPr>
          </a:p>
          <a:p>
            <a:pPr marL="295910" marR="0" lvl="0" indent="0" algn="l" rtl="0">
              <a:lnSpc>
                <a:spcPct val="100000"/>
              </a:lnSpc>
              <a:spcBef>
                <a:spcPts val="5"/>
              </a:spcBef>
              <a:spcAft>
                <a:spcPts val="0"/>
              </a:spcAft>
              <a:buNone/>
            </a:pPr>
            <a:r>
              <a:rPr lang="en-US" sz="2400" dirty="0">
                <a:solidFill>
                  <a:schemeClr val="dk1"/>
                </a:solidFill>
                <a:latin typeface="Arial"/>
                <a:ea typeface="Arial"/>
                <a:cs typeface="Arial"/>
                <a:sym typeface="Arial"/>
              </a:rPr>
              <a:t>words</a:t>
            </a:r>
            <a:endParaRPr sz="2400">
              <a:solidFill>
                <a:schemeClr val="dk1"/>
              </a:solidFill>
              <a:latin typeface="Arial"/>
              <a:ea typeface="Arial"/>
              <a:cs typeface="Arial"/>
              <a:sym typeface="Arial"/>
            </a:endParaRPr>
          </a:p>
          <a:p>
            <a:pPr marL="295910" marR="5080" lvl="0" indent="-283844" algn="l" rtl="0">
              <a:lnSpc>
                <a:spcPct val="100000"/>
              </a:lnSpc>
              <a:spcBef>
                <a:spcPts val="600"/>
              </a:spcBef>
              <a:spcAft>
                <a:spcPts val="0"/>
              </a:spcAft>
              <a:buClr>
                <a:srgbClr val="3891A7"/>
              </a:buClr>
              <a:buSzPts val="1422"/>
              <a:buFont typeface="Noto Sans Symbols"/>
              <a:buChar char="❑"/>
            </a:pPr>
            <a:r>
              <a:rPr lang="en-US" sz="1800" dirty="0">
                <a:solidFill>
                  <a:schemeClr val="dk1"/>
                </a:solidFill>
                <a:latin typeface="Calibri"/>
                <a:ea typeface="Calibri"/>
                <a:cs typeface="Calibri"/>
                <a:sym typeface="Calibri"/>
              </a:rPr>
              <a:t>	</a:t>
            </a:r>
            <a:r>
              <a:rPr lang="en-US" sz="2400" dirty="0">
                <a:solidFill>
                  <a:schemeClr val="dk1"/>
                </a:solidFill>
                <a:latin typeface="Arial"/>
                <a:ea typeface="Arial"/>
                <a:cs typeface="Arial"/>
                <a:sym typeface="Arial"/>
              </a:rPr>
              <a:t>message digest has eight 64 bits (512 bits) words  named A,B,C,D,E,F,G,H</a:t>
            </a:r>
            <a:endParaRPr sz="2400">
              <a:solidFill>
                <a:schemeClr val="dk1"/>
              </a:solidFill>
              <a:latin typeface="Arial"/>
              <a:ea typeface="Arial"/>
              <a:cs typeface="Arial"/>
              <a:sym typeface="Arial"/>
            </a:endParaRPr>
          </a:p>
          <a:p>
            <a:pPr marL="464819" marR="0" lvl="0" indent="-452754" algn="l" rtl="0">
              <a:lnSpc>
                <a:spcPct val="100000"/>
              </a:lnSpc>
              <a:spcBef>
                <a:spcPts val="600"/>
              </a:spcBef>
              <a:spcAft>
                <a:spcPts val="0"/>
              </a:spcAft>
              <a:buClr>
                <a:srgbClr val="3891A7"/>
              </a:buClr>
              <a:buSzPts val="1896"/>
              <a:buFont typeface="Noto Sans Symbols"/>
              <a:buChar char="❑"/>
            </a:pPr>
            <a:r>
              <a:rPr lang="en-US" sz="2400" dirty="0">
                <a:solidFill>
                  <a:schemeClr val="dk1"/>
                </a:solidFill>
                <a:latin typeface="Arial"/>
                <a:ea typeface="Arial"/>
                <a:cs typeface="Arial"/>
                <a:sym typeface="Arial"/>
              </a:rPr>
              <a:t>expanding 80 words from sixteen 64 bits words</a:t>
            </a:r>
            <a:endParaRPr sz="24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81"/>
        <p:cNvGrpSpPr/>
        <p:nvPr/>
      </p:nvGrpSpPr>
      <p:grpSpPr>
        <a:xfrm>
          <a:off x="0" y="0"/>
          <a:ext cx="0" cy="0"/>
          <a:chOff x="0" y="0"/>
          <a:chExt cx="0" cy="0"/>
        </a:xfrm>
      </p:grpSpPr>
      <p:grpSp>
        <p:nvGrpSpPr>
          <p:cNvPr id="182" name="Google Shape;182;p8"/>
          <p:cNvGrpSpPr/>
          <p:nvPr/>
        </p:nvGrpSpPr>
        <p:grpSpPr>
          <a:xfrm>
            <a:off x="0" y="0"/>
            <a:ext cx="9144000" cy="6858000"/>
            <a:chOff x="0" y="0"/>
            <a:chExt cx="9144000" cy="6858000"/>
          </a:xfrm>
        </p:grpSpPr>
        <p:pic>
          <p:nvPicPr>
            <p:cNvPr id="183" name="Google Shape;183;p8"/>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84" name="Google Shape;184;p8"/>
            <p:cNvSpPr/>
            <p:nvPr/>
          </p:nvSpPr>
          <p:spPr>
            <a:xfrm>
              <a:off x="3304" y="3810"/>
              <a:ext cx="819785" cy="819150"/>
            </a:xfrm>
            <a:custGeom>
              <a:avLst/>
              <a:gdLst/>
              <a:ahLst/>
              <a:cxnLst/>
              <a:rect l="l" t="t" r="r" b="b"/>
              <a:pathLst>
                <a:path w="819785" h="819150" extrusionOk="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54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8"/>
            <p:cNvSpPr/>
            <p:nvPr/>
          </p:nvSpPr>
          <p:spPr>
            <a:xfrm>
              <a:off x="3304" y="3810"/>
              <a:ext cx="819785" cy="819150"/>
            </a:xfrm>
            <a:custGeom>
              <a:avLst/>
              <a:gdLst/>
              <a:ahLst/>
              <a:cxnLst/>
              <a:rect l="l" t="t" r="r" b="b"/>
              <a:pathLst>
                <a:path w="819785" h="819150" extrusionOk="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noFill/>
            <a:ln w="9525" cap="flat" cmpd="sng">
              <a:solidFill>
                <a:srgbClr val="D2C39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6" name="Google Shape;186;p8"/>
            <p:cNvPicPr preferRelativeResize="0"/>
            <p:nvPr/>
          </p:nvPicPr>
          <p:blipFill rotWithShape="1">
            <a:blip r:embed="rId4">
              <a:alphaModFix/>
            </a:blip>
            <a:srcRect/>
            <a:stretch/>
          </p:blipFill>
          <p:spPr>
            <a:xfrm>
              <a:off x="128015" y="6095"/>
              <a:ext cx="1784604" cy="1784603"/>
            </a:xfrm>
            <a:prstGeom prst="rect">
              <a:avLst/>
            </a:prstGeom>
            <a:noFill/>
            <a:ln>
              <a:noFill/>
            </a:ln>
          </p:spPr>
        </p:pic>
        <p:sp>
          <p:nvSpPr>
            <p:cNvPr id="187" name="Google Shape;187;p8"/>
            <p:cNvSpPr/>
            <p:nvPr/>
          </p:nvSpPr>
          <p:spPr>
            <a:xfrm>
              <a:off x="169163" y="21335"/>
              <a:ext cx="1702435" cy="1702435"/>
            </a:xfrm>
            <a:custGeom>
              <a:avLst/>
              <a:gdLst/>
              <a:ahLst/>
              <a:cxnLst/>
              <a:rect l="l" t="t" r="r" b="b"/>
              <a:pathLst>
                <a:path w="1702435" h="1702435" extrusionOk="0">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noFill/>
            <a:ln w="27425" cap="flat" cmpd="sng">
              <a:solidFill>
                <a:srgbClr val="FFF6D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8"/>
            <p:cNvPicPr preferRelativeResize="0"/>
            <p:nvPr/>
          </p:nvPicPr>
          <p:blipFill rotWithShape="1">
            <a:blip r:embed="rId5">
              <a:alphaModFix/>
            </a:blip>
            <a:srcRect/>
            <a:stretch/>
          </p:blipFill>
          <p:spPr>
            <a:xfrm>
              <a:off x="172212" y="1045463"/>
              <a:ext cx="1155192" cy="1150619"/>
            </a:xfrm>
            <a:prstGeom prst="rect">
              <a:avLst/>
            </a:prstGeom>
            <a:noFill/>
            <a:ln>
              <a:noFill/>
            </a:ln>
          </p:spPr>
        </p:pic>
        <p:pic>
          <p:nvPicPr>
            <p:cNvPr id="189" name="Google Shape;189;p8"/>
            <p:cNvPicPr preferRelativeResize="0"/>
            <p:nvPr/>
          </p:nvPicPr>
          <p:blipFill rotWithShape="1">
            <a:blip r:embed="rId6">
              <a:alphaModFix/>
            </a:blip>
            <a:srcRect/>
            <a:stretch/>
          </p:blipFill>
          <p:spPr>
            <a:xfrm>
              <a:off x="187319" y="1050633"/>
              <a:ext cx="1116813" cy="1111476"/>
            </a:xfrm>
            <a:prstGeom prst="rect">
              <a:avLst/>
            </a:prstGeom>
            <a:noFill/>
            <a:ln>
              <a:noFill/>
            </a:ln>
          </p:spPr>
        </p:pic>
        <p:sp>
          <p:nvSpPr>
            <p:cNvPr id="190" name="Google Shape;190;p8"/>
            <p:cNvSpPr/>
            <p:nvPr/>
          </p:nvSpPr>
          <p:spPr>
            <a:xfrm>
              <a:off x="187319" y="1050633"/>
              <a:ext cx="1116965" cy="1111885"/>
            </a:xfrm>
            <a:custGeom>
              <a:avLst/>
              <a:gdLst/>
              <a:ahLst/>
              <a:cxnLst/>
              <a:rect l="l" t="t" r="r" b="b"/>
              <a:pathLst>
                <a:path w="1116965" h="1111885" extrusionOk="0">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extrusionOk="0">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noFill/>
            <a:ln w="9525" cap="flat" cmpd="sng">
              <a:solidFill>
                <a:srgbClr val="C6B7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8"/>
            <p:cNvSpPr/>
            <p:nvPr/>
          </p:nvSpPr>
          <p:spPr>
            <a:xfrm>
              <a:off x="1013460" y="0"/>
              <a:ext cx="8130540" cy="6858000"/>
            </a:xfrm>
            <a:custGeom>
              <a:avLst/>
              <a:gdLst/>
              <a:ahLst/>
              <a:cxnLst/>
              <a:rect l="l" t="t" r="r" b="b"/>
              <a:pathLst>
                <a:path w="8130540" h="6858000" extrusionOk="0">
                  <a:moveTo>
                    <a:pt x="8130540" y="0"/>
                  </a:moveTo>
                  <a:lnTo>
                    <a:pt x="0" y="0"/>
                  </a:lnTo>
                  <a:lnTo>
                    <a:pt x="0" y="6858000"/>
                  </a:lnTo>
                  <a:lnTo>
                    <a:pt x="8130540" y="6858000"/>
                  </a:lnTo>
                  <a:lnTo>
                    <a:pt x="813054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2" name="Google Shape;192;p8"/>
            <p:cNvPicPr preferRelativeResize="0"/>
            <p:nvPr/>
          </p:nvPicPr>
          <p:blipFill rotWithShape="1">
            <a:blip r:embed="rId7">
              <a:alphaModFix/>
            </a:blip>
            <a:srcRect/>
            <a:stretch/>
          </p:blipFill>
          <p:spPr>
            <a:xfrm>
              <a:off x="935736" y="0"/>
              <a:ext cx="155447" cy="6857999"/>
            </a:xfrm>
            <a:prstGeom prst="rect">
              <a:avLst/>
            </a:prstGeom>
            <a:noFill/>
            <a:ln>
              <a:noFill/>
            </a:ln>
          </p:spPr>
        </p:pic>
        <p:sp>
          <p:nvSpPr>
            <p:cNvPr id="193" name="Google Shape;193;p8"/>
            <p:cNvSpPr/>
            <p:nvPr/>
          </p:nvSpPr>
          <p:spPr>
            <a:xfrm>
              <a:off x="1014983" y="0"/>
              <a:ext cx="73660" cy="6858000"/>
            </a:xfrm>
            <a:custGeom>
              <a:avLst/>
              <a:gdLst/>
              <a:ahLst/>
              <a:cxnLst/>
              <a:rect l="l" t="t" r="r" b="b"/>
              <a:pathLst>
                <a:path w="73659" h="6858000" extrusionOk="0">
                  <a:moveTo>
                    <a:pt x="73152" y="0"/>
                  </a:moveTo>
                  <a:lnTo>
                    <a:pt x="0" y="0"/>
                  </a:lnTo>
                  <a:lnTo>
                    <a:pt x="0" y="6858000"/>
                  </a:lnTo>
                  <a:lnTo>
                    <a:pt x="73152" y="6858000"/>
                  </a:lnTo>
                  <a:lnTo>
                    <a:pt x="7315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4" name="Google Shape;194;p8"/>
          <p:cNvSpPr txBox="1">
            <a:spLocks noGrp="1"/>
          </p:cNvSpPr>
          <p:nvPr>
            <p:ph type="title"/>
          </p:nvPr>
        </p:nvSpPr>
        <p:spPr>
          <a:xfrm>
            <a:off x="1507688" y="93675"/>
            <a:ext cx="7198996" cy="4375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700" dirty="0">
                <a:solidFill>
                  <a:srgbClr val="C00000"/>
                </a:solidFill>
              </a:rPr>
              <a:t>SHA-512 Initial Values &amp; Word Expansion</a:t>
            </a:r>
            <a:endParaRPr sz="2700"/>
          </a:p>
        </p:txBody>
      </p:sp>
      <p:sp>
        <p:nvSpPr>
          <p:cNvPr id="195" name="Google Shape;195;p8"/>
          <p:cNvSpPr txBox="1"/>
          <p:nvPr/>
        </p:nvSpPr>
        <p:spPr>
          <a:xfrm>
            <a:off x="1248562" y="2828671"/>
            <a:ext cx="76612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4A2103"/>
                </a:solidFill>
                <a:latin typeface="Arial"/>
                <a:ea typeface="Arial"/>
                <a:cs typeface="Arial"/>
                <a:sym typeface="Arial"/>
              </a:rPr>
              <a:t>Table : Values of constants in message digest initialization of SHA-512</a:t>
            </a:r>
            <a:endParaRPr sz="1800">
              <a:solidFill>
                <a:schemeClr val="dk1"/>
              </a:solidFill>
              <a:latin typeface="Arial"/>
              <a:ea typeface="Arial"/>
              <a:cs typeface="Arial"/>
              <a:sym typeface="Arial"/>
            </a:endParaRPr>
          </a:p>
        </p:txBody>
      </p:sp>
      <p:graphicFrame>
        <p:nvGraphicFramePr>
          <p:cNvPr id="196" name="Google Shape;196;p8"/>
          <p:cNvGraphicFramePr/>
          <p:nvPr/>
        </p:nvGraphicFramePr>
        <p:xfrm>
          <a:off x="1517650" y="838685"/>
          <a:ext cx="7041500" cy="1815300"/>
        </p:xfrm>
        <a:graphic>
          <a:graphicData uri="http://schemas.openxmlformats.org/drawingml/2006/table">
            <a:tbl>
              <a:tblPr firstRow="1" bandRow="1">
                <a:noFill/>
                <a:tableStyleId>{2F4177B7-E29F-45B7-89AE-FC6FBAEADABA}</a:tableStyleId>
              </a:tblPr>
              <a:tblGrid>
                <a:gridCol w="995050"/>
                <a:gridCol w="2602225"/>
                <a:gridCol w="842000"/>
                <a:gridCol w="2602225"/>
              </a:tblGrid>
              <a:tr h="352300">
                <a:tc>
                  <a:txBody>
                    <a:bodyPr/>
                    <a:lstStyle/>
                    <a:p>
                      <a:pPr marL="0" marR="0" lvl="0" indent="0" algn="ctr" rtl="0">
                        <a:lnSpc>
                          <a:spcPct val="100000"/>
                        </a:lnSpc>
                        <a:spcBef>
                          <a:spcPts val="0"/>
                        </a:spcBef>
                        <a:spcAft>
                          <a:spcPts val="0"/>
                        </a:spcAft>
                        <a:buNone/>
                      </a:pPr>
                      <a:r>
                        <a:rPr lang="en-US" sz="1600" u="none" strike="noStrike" cap="none">
                          <a:latin typeface="Arial"/>
                          <a:ea typeface="Arial"/>
                          <a:cs typeface="Arial"/>
                          <a:sym typeface="Arial"/>
                        </a:rPr>
                        <a:t>Buffer</a:t>
                      </a:r>
                      <a:endParaRPr sz="1600" u="none" strike="noStrike" cap="none">
                        <a:latin typeface="Arial"/>
                        <a:ea typeface="Arial"/>
                        <a:cs typeface="Arial"/>
                        <a:sym typeface="Arial"/>
                      </a:endParaRPr>
                    </a:p>
                  </a:txBody>
                  <a:tcPr marL="0" marR="0" marT="495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00"/>
                    </a:solidFill>
                  </a:tcPr>
                </a:tc>
                <a:tc>
                  <a:txBody>
                    <a:bodyPr/>
                    <a:lstStyle/>
                    <a:p>
                      <a:pPr marL="0" marR="0" lvl="0" indent="0" algn="ctr" rtl="0">
                        <a:lnSpc>
                          <a:spcPct val="100000"/>
                        </a:lnSpc>
                        <a:spcBef>
                          <a:spcPts val="0"/>
                        </a:spcBef>
                        <a:spcAft>
                          <a:spcPts val="0"/>
                        </a:spcAft>
                        <a:buNone/>
                      </a:pPr>
                      <a:r>
                        <a:rPr lang="en-US" sz="1600" u="none" strike="noStrike" cap="none">
                          <a:latin typeface="Arial"/>
                          <a:ea typeface="Arial"/>
                          <a:cs typeface="Arial"/>
                          <a:sym typeface="Arial"/>
                        </a:rPr>
                        <a:t>Value (in Hexadecimal)</a:t>
                      </a:r>
                      <a:endParaRPr sz="1600" u="none" strike="noStrike" cap="none">
                        <a:latin typeface="Arial"/>
                        <a:ea typeface="Arial"/>
                        <a:cs typeface="Arial"/>
                        <a:sym typeface="Arial"/>
                      </a:endParaRPr>
                    </a:p>
                  </a:txBody>
                  <a:tcPr marL="0" marR="0" marT="495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00"/>
                    </a:solidFill>
                  </a:tcPr>
                </a:tc>
                <a:tc>
                  <a:txBody>
                    <a:bodyPr/>
                    <a:lstStyle/>
                    <a:p>
                      <a:pPr marL="0" marR="0" lvl="0" indent="0" algn="ctr" rtl="0">
                        <a:lnSpc>
                          <a:spcPct val="100000"/>
                        </a:lnSpc>
                        <a:spcBef>
                          <a:spcPts val="0"/>
                        </a:spcBef>
                        <a:spcAft>
                          <a:spcPts val="0"/>
                        </a:spcAft>
                        <a:buNone/>
                      </a:pPr>
                      <a:r>
                        <a:rPr lang="en-US" sz="1600" u="none" strike="noStrike" cap="none">
                          <a:latin typeface="Arial"/>
                          <a:ea typeface="Arial"/>
                          <a:cs typeface="Arial"/>
                          <a:sym typeface="Arial"/>
                        </a:rPr>
                        <a:t>Buffer</a:t>
                      </a:r>
                      <a:endParaRPr sz="1600" u="none" strike="noStrike" cap="none">
                        <a:latin typeface="Arial"/>
                        <a:ea typeface="Arial"/>
                        <a:cs typeface="Arial"/>
                        <a:sym typeface="Arial"/>
                      </a:endParaRPr>
                    </a:p>
                  </a:txBody>
                  <a:tcPr marL="0" marR="0" marT="495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00"/>
                    </a:solidFill>
                  </a:tcPr>
                </a:tc>
                <a:tc>
                  <a:txBody>
                    <a:bodyPr/>
                    <a:lstStyle/>
                    <a:p>
                      <a:pPr marL="0" marR="0" lvl="0" indent="0" algn="ctr" rtl="0">
                        <a:lnSpc>
                          <a:spcPct val="100000"/>
                        </a:lnSpc>
                        <a:spcBef>
                          <a:spcPts val="0"/>
                        </a:spcBef>
                        <a:spcAft>
                          <a:spcPts val="0"/>
                        </a:spcAft>
                        <a:buNone/>
                      </a:pPr>
                      <a:r>
                        <a:rPr lang="en-US" sz="1600" u="none" strike="noStrike" cap="none">
                          <a:latin typeface="Arial"/>
                          <a:ea typeface="Arial"/>
                          <a:cs typeface="Arial"/>
                          <a:sym typeface="Arial"/>
                        </a:rPr>
                        <a:t>Value (in Hexadecimal)</a:t>
                      </a:r>
                      <a:endParaRPr sz="1600" u="none" strike="noStrike" cap="none">
                        <a:latin typeface="Arial"/>
                        <a:ea typeface="Arial"/>
                        <a:cs typeface="Arial"/>
                        <a:sym typeface="Arial"/>
                      </a:endParaRPr>
                    </a:p>
                  </a:txBody>
                  <a:tcPr marL="0" marR="0" marT="495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00"/>
                    </a:solidFill>
                  </a:tcPr>
                </a:tc>
              </a:tr>
              <a:tr h="365750">
                <a:tc>
                  <a:txBody>
                    <a:bodyPr/>
                    <a:lstStyle/>
                    <a:p>
                      <a:pPr marL="0" marR="0" lvl="0" indent="0" algn="ctr" rtl="0">
                        <a:lnSpc>
                          <a:spcPct val="100000"/>
                        </a:lnSpc>
                        <a:spcBef>
                          <a:spcPts val="0"/>
                        </a:spcBef>
                        <a:spcAft>
                          <a:spcPts val="0"/>
                        </a:spcAft>
                        <a:buNone/>
                      </a:pPr>
                      <a:r>
                        <a:rPr lang="en-US" sz="1600" u="none" strike="noStrike" cap="none">
                          <a:solidFill>
                            <a:srgbClr val="0D0D0D"/>
                          </a:solidFill>
                          <a:latin typeface="Arial"/>
                          <a:ea typeface="Arial"/>
                          <a:cs typeface="Arial"/>
                          <a:sym typeface="Arial"/>
                        </a:rPr>
                        <a:t>A</a:t>
                      </a:r>
                      <a:r>
                        <a:rPr lang="en-US" sz="1000" u="none" strike="noStrike" cap="none">
                          <a:solidFill>
                            <a:srgbClr val="0D0D0D"/>
                          </a:solidFill>
                          <a:latin typeface="Arial"/>
                          <a:ea typeface="Arial"/>
                          <a:cs typeface="Arial"/>
                          <a:sym typeface="Arial"/>
                        </a:rPr>
                        <a:t>0</a:t>
                      </a:r>
                      <a:endParaRPr sz="1000" u="none" strike="noStrike" cap="none">
                        <a:latin typeface="Arial"/>
                        <a:ea typeface="Arial"/>
                        <a:cs typeface="Arial"/>
                        <a:sym typeface="Arial"/>
                      </a:endParaRPr>
                    </a:p>
                  </a:txBody>
                  <a:tcPr marL="0" marR="0" marT="558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635" marR="0" lvl="0" indent="0" algn="ctr" rtl="0">
                        <a:lnSpc>
                          <a:spcPct val="100000"/>
                        </a:lnSpc>
                        <a:spcBef>
                          <a:spcPts val="0"/>
                        </a:spcBef>
                        <a:spcAft>
                          <a:spcPts val="0"/>
                        </a:spcAft>
                        <a:buNone/>
                      </a:pPr>
                      <a:r>
                        <a:rPr lang="en-US" sz="1800" u="none" strike="noStrike" cap="none">
                          <a:latin typeface="Arial"/>
                          <a:ea typeface="Arial"/>
                          <a:cs typeface="Arial"/>
                          <a:sym typeface="Arial"/>
                        </a:rPr>
                        <a:t>6A09E667F3BCC908</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600" u="none" strike="noStrike" cap="none">
                          <a:solidFill>
                            <a:srgbClr val="0D0D0D"/>
                          </a:solidFill>
                          <a:latin typeface="Arial"/>
                          <a:ea typeface="Arial"/>
                          <a:cs typeface="Arial"/>
                          <a:sym typeface="Arial"/>
                        </a:rPr>
                        <a:t>E</a:t>
                      </a:r>
                      <a:r>
                        <a:rPr lang="en-US" sz="1000" u="none" strike="noStrike" cap="none">
                          <a:solidFill>
                            <a:srgbClr val="0D0D0D"/>
                          </a:solidFill>
                          <a:latin typeface="Arial"/>
                          <a:ea typeface="Arial"/>
                          <a:cs typeface="Arial"/>
                          <a:sym typeface="Arial"/>
                        </a:rPr>
                        <a:t>0</a:t>
                      </a:r>
                      <a:endParaRPr sz="1000" u="none" strike="noStrike" cap="none">
                        <a:latin typeface="Arial"/>
                        <a:ea typeface="Arial"/>
                        <a:cs typeface="Arial"/>
                        <a:sym typeface="Arial"/>
                      </a:endParaRPr>
                    </a:p>
                  </a:txBody>
                  <a:tcPr marL="0" marR="0" marT="558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1905" marR="0" lvl="0" indent="0" algn="ctr" rtl="0">
                        <a:lnSpc>
                          <a:spcPct val="100000"/>
                        </a:lnSpc>
                        <a:spcBef>
                          <a:spcPts val="0"/>
                        </a:spcBef>
                        <a:spcAft>
                          <a:spcPts val="0"/>
                        </a:spcAft>
                        <a:buNone/>
                      </a:pPr>
                      <a:r>
                        <a:rPr lang="en-US" sz="1800" u="none" strike="noStrike" cap="none">
                          <a:latin typeface="Arial"/>
                          <a:ea typeface="Arial"/>
                          <a:cs typeface="Arial"/>
                          <a:sym typeface="Arial"/>
                        </a:rPr>
                        <a:t>510E527FADE682D1</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365750">
                <a:tc>
                  <a:txBody>
                    <a:bodyPr/>
                    <a:lstStyle/>
                    <a:p>
                      <a:pPr marL="0" marR="0" lvl="0" indent="0" algn="ctr" rtl="0">
                        <a:lnSpc>
                          <a:spcPct val="100000"/>
                        </a:lnSpc>
                        <a:spcBef>
                          <a:spcPts val="0"/>
                        </a:spcBef>
                        <a:spcAft>
                          <a:spcPts val="0"/>
                        </a:spcAft>
                        <a:buNone/>
                      </a:pPr>
                      <a:r>
                        <a:rPr lang="en-US" sz="1600" u="none" strike="noStrike" cap="none">
                          <a:solidFill>
                            <a:srgbClr val="0D0D0D"/>
                          </a:solidFill>
                          <a:latin typeface="Arial"/>
                          <a:ea typeface="Arial"/>
                          <a:cs typeface="Arial"/>
                          <a:sym typeface="Arial"/>
                        </a:rPr>
                        <a:t>B</a:t>
                      </a:r>
                      <a:r>
                        <a:rPr lang="en-US" sz="1000" u="none" strike="noStrike" cap="none">
                          <a:solidFill>
                            <a:srgbClr val="0D0D0D"/>
                          </a:solidFill>
                          <a:latin typeface="Arial"/>
                          <a:ea typeface="Arial"/>
                          <a:cs typeface="Arial"/>
                          <a:sym typeface="Arial"/>
                        </a:rPr>
                        <a:t>0</a:t>
                      </a:r>
                      <a:endParaRPr sz="1000" u="none" strike="noStrike" cap="none">
                        <a:latin typeface="Arial"/>
                        <a:ea typeface="Arial"/>
                        <a:cs typeface="Arial"/>
                        <a:sym typeface="Arial"/>
                      </a:endParaRPr>
                    </a:p>
                  </a:txBody>
                  <a:tcPr marL="0" marR="0" marT="558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635" marR="0" lvl="0" indent="0" algn="ctr" rtl="0">
                        <a:lnSpc>
                          <a:spcPct val="100000"/>
                        </a:lnSpc>
                        <a:spcBef>
                          <a:spcPts val="0"/>
                        </a:spcBef>
                        <a:spcAft>
                          <a:spcPts val="0"/>
                        </a:spcAft>
                        <a:buNone/>
                      </a:pPr>
                      <a:r>
                        <a:rPr lang="en-US" sz="1800" u="none" strike="noStrike" cap="none">
                          <a:latin typeface="Arial"/>
                          <a:ea typeface="Arial"/>
                          <a:cs typeface="Arial"/>
                          <a:sym typeface="Arial"/>
                        </a:rPr>
                        <a:t>BB67AE8584CAA73B</a:t>
                      </a:r>
                      <a:endParaRPr sz="1800" u="none" strike="noStrike" cap="none">
                        <a:latin typeface="Arial"/>
                        <a:ea typeface="Arial"/>
                        <a:cs typeface="Arial"/>
                        <a:sym typeface="Arial"/>
                      </a:endParaRPr>
                    </a:p>
                  </a:txBody>
                  <a:tcPr marL="0" marR="0" marT="39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600" u="none" strike="noStrike" cap="none">
                          <a:solidFill>
                            <a:srgbClr val="0D0D0D"/>
                          </a:solidFill>
                          <a:latin typeface="Arial"/>
                          <a:ea typeface="Arial"/>
                          <a:cs typeface="Arial"/>
                          <a:sym typeface="Arial"/>
                        </a:rPr>
                        <a:t>F</a:t>
                      </a:r>
                      <a:r>
                        <a:rPr lang="en-US" sz="1000" u="none" strike="noStrike" cap="none">
                          <a:solidFill>
                            <a:srgbClr val="0D0D0D"/>
                          </a:solidFill>
                          <a:latin typeface="Arial"/>
                          <a:ea typeface="Arial"/>
                          <a:cs typeface="Arial"/>
                          <a:sym typeface="Arial"/>
                        </a:rPr>
                        <a:t>0</a:t>
                      </a:r>
                      <a:endParaRPr sz="1000" u="none" strike="noStrike" cap="none">
                        <a:latin typeface="Arial"/>
                        <a:ea typeface="Arial"/>
                        <a:cs typeface="Arial"/>
                        <a:sym typeface="Arial"/>
                      </a:endParaRPr>
                    </a:p>
                  </a:txBody>
                  <a:tcPr marL="0" marR="0" marT="558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1270" marR="0" lvl="0" indent="0" algn="ctr" rtl="0">
                        <a:lnSpc>
                          <a:spcPct val="100000"/>
                        </a:lnSpc>
                        <a:spcBef>
                          <a:spcPts val="0"/>
                        </a:spcBef>
                        <a:spcAft>
                          <a:spcPts val="0"/>
                        </a:spcAft>
                        <a:buNone/>
                      </a:pPr>
                      <a:r>
                        <a:rPr lang="en-US" sz="1800" u="none" strike="noStrike" cap="none">
                          <a:latin typeface="Arial"/>
                          <a:ea typeface="Arial"/>
                          <a:cs typeface="Arial"/>
                          <a:sym typeface="Arial"/>
                        </a:rPr>
                        <a:t>9B05688C2B3E6C1F</a:t>
                      </a:r>
                      <a:endParaRPr sz="1800" u="none" strike="noStrike" cap="none">
                        <a:latin typeface="Arial"/>
                        <a:ea typeface="Arial"/>
                        <a:cs typeface="Arial"/>
                        <a:sym typeface="Arial"/>
                      </a:endParaRPr>
                    </a:p>
                  </a:txBody>
                  <a:tcPr marL="0" marR="0" marT="39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365750">
                <a:tc>
                  <a:txBody>
                    <a:bodyPr/>
                    <a:lstStyle/>
                    <a:p>
                      <a:pPr marL="0" marR="0" lvl="0" indent="0" algn="ctr" rtl="0">
                        <a:lnSpc>
                          <a:spcPct val="100000"/>
                        </a:lnSpc>
                        <a:spcBef>
                          <a:spcPts val="0"/>
                        </a:spcBef>
                        <a:spcAft>
                          <a:spcPts val="0"/>
                        </a:spcAft>
                        <a:buNone/>
                      </a:pPr>
                      <a:r>
                        <a:rPr lang="en-US" sz="1600" u="none" strike="noStrike" cap="none">
                          <a:solidFill>
                            <a:srgbClr val="0D0D0D"/>
                          </a:solidFill>
                          <a:latin typeface="Arial"/>
                          <a:ea typeface="Arial"/>
                          <a:cs typeface="Arial"/>
                          <a:sym typeface="Arial"/>
                        </a:rPr>
                        <a:t>C</a:t>
                      </a:r>
                      <a:r>
                        <a:rPr lang="en-US" sz="1000" u="none" strike="noStrike" cap="none">
                          <a:solidFill>
                            <a:srgbClr val="0D0D0D"/>
                          </a:solidFill>
                          <a:latin typeface="Arial"/>
                          <a:ea typeface="Arial"/>
                          <a:cs typeface="Arial"/>
                          <a:sym typeface="Arial"/>
                        </a:rPr>
                        <a:t>0</a:t>
                      </a:r>
                      <a:endParaRPr sz="1000" u="none" strike="noStrike" cap="none">
                        <a:latin typeface="Arial"/>
                        <a:ea typeface="Arial"/>
                        <a:cs typeface="Arial"/>
                        <a:sym typeface="Arial"/>
                      </a:endParaRPr>
                    </a:p>
                  </a:txBody>
                  <a:tcPr marL="0" marR="0" marT="558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800" u="none" strike="noStrike" cap="none">
                          <a:latin typeface="Arial"/>
                          <a:ea typeface="Arial"/>
                          <a:cs typeface="Arial"/>
                          <a:sym typeface="Arial"/>
                        </a:rPr>
                        <a:t>3C6EF372FE94F82B</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600" u="none" strike="noStrike" cap="none">
                          <a:solidFill>
                            <a:srgbClr val="0D0D0D"/>
                          </a:solidFill>
                          <a:latin typeface="Arial"/>
                          <a:ea typeface="Arial"/>
                          <a:cs typeface="Arial"/>
                          <a:sym typeface="Arial"/>
                        </a:rPr>
                        <a:t>G</a:t>
                      </a:r>
                      <a:r>
                        <a:rPr lang="en-US" sz="1000" u="none" strike="noStrike" cap="none">
                          <a:solidFill>
                            <a:srgbClr val="0D0D0D"/>
                          </a:solidFill>
                          <a:latin typeface="Arial"/>
                          <a:ea typeface="Arial"/>
                          <a:cs typeface="Arial"/>
                          <a:sym typeface="Arial"/>
                        </a:rPr>
                        <a:t>0</a:t>
                      </a:r>
                      <a:endParaRPr sz="1000" u="none" strike="noStrike" cap="none">
                        <a:latin typeface="Arial"/>
                        <a:ea typeface="Arial"/>
                        <a:cs typeface="Arial"/>
                        <a:sym typeface="Arial"/>
                      </a:endParaRPr>
                    </a:p>
                  </a:txBody>
                  <a:tcPr marL="0" marR="0" marT="558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3810" marR="0" lvl="0" indent="0" algn="ctr" rtl="0">
                        <a:lnSpc>
                          <a:spcPct val="100000"/>
                        </a:lnSpc>
                        <a:spcBef>
                          <a:spcPts val="0"/>
                        </a:spcBef>
                        <a:spcAft>
                          <a:spcPts val="0"/>
                        </a:spcAft>
                        <a:buNone/>
                      </a:pPr>
                      <a:r>
                        <a:rPr lang="en-US" sz="1800" u="none" strike="noStrike" cap="none">
                          <a:latin typeface="Arial"/>
                          <a:ea typeface="Arial"/>
                          <a:cs typeface="Arial"/>
                          <a:sym typeface="Arial"/>
                        </a:rPr>
                        <a:t>1F83D9ABFB41BD6B</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r h="365750">
                <a:tc>
                  <a:txBody>
                    <a:bodyPr/>
                    <a:lstStyle/>
                    <a:p>
                      <a:pPr marL="0" marR="0" lvl="0" indent="0" algn="ctr" rtl="0">
                        <a:lnSpc>
                          <a:spcPct val="100000"/>
                        </a:lnSpc>
                        <a:spcBef>
                          <a:spcPts val="0"/>
                        </a:spcBef>
                        <a:spcAft>
                          <a:spcPts val="0"/>
                        </a:spcAft>
                        <a:buNone/>
                      </a:pPr>
                      <a:r>
                        <a:rPr lang="en-US" sz="1600" u="none" strike="noStrike" cap="none">
                          <a:solidFill>
                            <a:srgbClr val="0D0D0D"/>
                          </a:solidFill>
                          <a:latin typeface="Arial"/>
                          <a:ea typeface="Arial"/>
                          <a:cs typeface="Arial"/>
                          <a:sym typeface="Arial"/>
                        </a:rPr>
                        <a:t>D</a:t>
                      </a:r>
                      <a:r>
                        <a:rPr lang="en-US" sz="1000" u="none" strike="noStrike" cap="none">
                          <a:solidFill>
                            <a:srgbClr val="0D0D0D"/>
                          </a:solidFill>
                          <a:latin typeface="Arial"/>
                          <a:ea typeface="Arial"/>
                          <a:cs typeface="Arial"/>
                          <a:sym typeface="Arial"/>
                        </a:rPr>
                        <a:t>0</a:t>
                      </a:r>
                      <a:endParaRPr sz="1000" u="none" strike="noStrike" cap="none">
                        <a:latin typeface="Arial"/>
                        <a:ea typeface="Arial"/>
                        <a:cs typeface="Arial"/>
                        <a:sym typeface="Arial"/>
                      </a:endParaRPr>
                    </a:p>
                  </a:txBody>
                  <a:tcPr marL="0" marR="0" marT="565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None/>
                      </a:pPr>
                      <a:r>
                        <a:rPr lang="en-US" sz="1800" u="none" strike="noStrike" cap="none">
                          <a:latin typeface="Arial"/>
                          <a:ea typeface="Arial"/>
                          <a:cs typeface="Arial"/>
                          <a:sym typeface="Arial"/>
                        </a:rPr>
                        <a:t>A54FF53A5F1D36F1</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1270" marR="0" lvl="0" indent="0" algn="ctr" rtl="0">
                        <a:lnSpc>
                          <a:spcPct val="100000"/>
                        </a:lnSpc>
                        <a:spcBef>
                          <a:spcPts val="0"/>
                        </a:spcBef>
                        <a:spcAft>
                          <a:spcPts val="0"/>
                        </a:spcAft>
                        <a:buNone/>
                      </a:pPr>
                      <a:r>
                        <a:rPr lang="en-US" sz="1600" u="none" strike="noStrike" cap="none">
                          <a:solidFill>
                            <a:srgbClr val="0D0D0D"/>
                          </a:solidFill>
                          <a:latin typeface="Arial"/>
                          <a:ea typeface="Arial"/>
                          <a:cs typeface="Arial"/>
                          <a:sym typeface="Arial"/>
                        </a:rPr>
                        <a:t>H</a:t>
                      </a:r>
                      <a:r>
                        <a:rPr lang="en-US" sz="1000" u="none" strike="noStrike" cap="none">
                          <a:solidFill>
                            <a:srgbClr val="0D0D0D"/>
                          </a:solidFill>
                          <a:latin typeface="Arial"/>
                          <a:ea typeface="Arial"/>
                          <a:cs typeface="Arial"/>
                          <a:sym typeface="Arial"/>
                        </a:rPr>
                        <a:t>0</a:t>
                      </a:r>
                      <a:endParaRPr sz="1000" u="none" strike="noStrike" cap="none">
                        <a:latin typeface="Arial"/>
                        <a:ea typeface="Arial"/>
                        <a:cs typeface="Arial"/>
                        <a:sym typeface="Arial"/>
                      </a:endParaRPr>
                    </a:p>
                  </a:txBody>
                  <a:tcPr marL="0" marR="0" marT="565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1270" marR="0" lvl="0" indent="0" algn="ctr" rtl="0">
                        <a:lnSpc>
                          <a:spcPct val="100000"/>
                        </a:lnSpc>
                        <a:spcBef>
                          <a:spcPts val="0"/>
                        </a:spcBef>
                        <a:spcAft>
                          <a:spcPts val="0"/>
                        </a:spcAft>
                        <a:buNone/>
                      </a:pPr>
                      <a:r>
                        <a:rPr lang="en-US" sz="1800" u="none" strike="noStrike" cap="none" dirty="0">
                          <a:latin typeface="Arial"/>
                          <a:ea typeface="Arial"/>
                          <a:cs typeface="Arial"/>
                          <a:sym typeface="Arial"/>
                        </a:rPr>
                        <a:t>5BE0CD19137E2179</a:t>
                      </a:r>
                      <a:endParaRPr sz="1800" u="none" strike="noStrike" cap="none">
                        <a:latin typeface="Arial"/>
                        <a:ea typeface="Arial"/>
                        <a:cs typeface="Arial"/>
                        <a:sym typeface="Arial"/>
                      </a:endParaRPr>
                    </a:p>
                  </a:txBody>
                  <a:tcPr marL="0" marR="0" marT="4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r>
            </a:tbl>
          </a:graphicData>
        </a:graphic>
      </p:graphicFrame>
      <p:pic>
        <p:nvPicPr>
          <p:cNvPr id="198" name="Google Shape;198;p8"/>
          <p:cNvPicPr preferRelativeResize="0"/>
          <p:nvPr/>
        </p:nvPicPr>
        <p:blipFill rotWithShape="1">
          <a:blip r:embed="rId8">
            <a:alphaModFix/>
          </a:blip>
          <a:srcRect/>
          <a:stretch/>
        </p:blipFill>
        <p:spPr>
          <a:xfrm>
            <a:off x="1082039" y="3657600"/>
            <a:ext cx="8023859" cy="2773680"/>
          </a:xfrm>
          <a:prstGeom prst="rect">
            <a:avLst/>
          </a:prstGeom>
          <a:noFill/>
          <a:ln>
            <a:noFill/>
          </a:ln>
        </p:spPr>
      </p:pic>
      <p:sp>
        <p:nvSpPr>
          <p:cNvPr id="199" name="Google Shape;199;p8"/>
          <p:cNvSpPr txBox="1"/>
          <p:nvPr/>
        </p:nvSpPr>
        <p:spPr>
          <a:xfrm>
            <a:off x="2617089" y="6456016"/>
            <a:ext cx="4900295" cy="366395"/>
          </a:xfrm>
          <a:prstGeom prst="rect">
            <a:avLst/>
          </a:prstGeom>
          <a:noFill/>
          <a:ln>
            <a:noFill/>
          </a:ln>
        </p:spPr>
        <p:txBody>
          <a:bodyPr spcFirstLastPara="1" wrap="square" lIns="0" tIns="0" rIns="0" bIns="0" anchor="t" anchorCtr="0">
            <a:spAutoFit/>
          </a:bodyPr>
          <a:lstStyle/>
          <a:p>
            <a:pPr marL="12700" marR="0" lvl="0" indent="0" algn="l" rtl="0">
              <a:lnSpc>
                <a:spcPct val="114791"/>
              </a:lnSpc>
              <a:spcBef>
                <a:spcPts val="0"/>
              </a:spcBef>
              <a:spcAft>
                <a:spcPts val="0"/>
              </a:spcAft>
              <a:buNone/>
            </a:pPr>
            <a:r>
              <a:rPr lang="en-US" sz="2400">
                <a:solidFill>
                  <a:srgbClr val="4A2103"/>
                </a:solidFill>
                <a:latin typeface="Arial"/>
                <a:ea typeface="Arial"/>
                <a:cs typeface="Arial"/>
                <a:sym typeface="Arial"/>
              </a:rPr>
              <a:t>Figure: Word expansion in SHA-512</a:t>
            </a:r>
            <a:endParaRPr sz="2400">
              <a:solidFill>
                <a:schemeClr val="dk1"/>
              </a:solidFill>
              <a:latin typeface="Arial"/>
              <a:ea typeface="Arial"/>
              <a:cs typeface="Arial"/>
              <a:sym typeface="Arial"/>
            </a:endParaRPr>
          </a:p>
        </p:txBody>
      </p:sp>
      <p:sp>
        <p:nvSpPr>
          <p:cNvPr id="200" name="Google Shape;200;p8"/>
          <p:cNvSpPr txBox="1"/>
          <p:nvPr/>
        </p:nvSpPr>
        <p:spPr>
          <a:xfrm>
            <a:off x="8784081" y="6490775"/>
            <a:ext cx="118110" cy="258445"/>
          </a:xfrm>
          <a:prstGeom prst="rect">
            <a:avLst/>
          </a:prstGeom>
          <a:noFill/>
          <a:ln>
            <a:noFill/>
          </a:ln>
        </p:spPr>
        <p:txBody>
          <a:bodyPr spcFirstLastPara="1" wrap="square" lIns="0" tIns="0" rIns="0" bIns="0" anchor="t" anchorCtr="0">
            <a:spAutoFit/>
          </a:bodyPr>
          <a:lstStyle/>
          <a:p>
            <a:pPr marL="12700" marR="0" lvl="0" indent="0" algn="l" rtl="0">
              <a:lnSpc>
                <a:spcPct val="119687"/>
              </a:lnSpc>
              <a:spcBef>
                <a:spcPts val="0"/>
              </a:spcBef>
              <a:spcAft>
                <a:spcPts val="0"/>
              </a:spcAft>
              <a:buNone/>
            </a:pPr>
            <a:r>
              <a:rPr lang="en-US" sz="1600" b="1">
                <a:solidFill>
                  <a:srgbClr val="0D0D0D"/>
                </a:solidFill>
                <a:latin typeface="Arial"/>
                <a:ea typeface="Arial"/>
                <a:cs typeface="Arial"/>
                <a:sym typeface="Arial"/>
              </a:rPr>
              <a:t>8</a:t>
            </a:r>
            <a:endParaRPr sz="16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grpSp>
        <p:nvGrpSpPr>
          <p:cNvPr id="205" name="Google Shape;205;p9"/>
          <p:cNvGrpSpPr/>
          <p:nvPr/>
        </p:nvGrpSpPr>
        <p:grpSpPr>
          <a:xfrm>
            <a:off x="0" y="76200"/>
            <a:ext cx="9144000" cy="6858000"/>
            <a:chOff x="0" y="0"/>
            <a:chExt cx="9144000" cy="6858000"/>
          </a:xfrm>
        </p:grpSpPr>
        <p:pic>
          <p:nvPicPr>
            <p:cNvPr id="206" name="Google Shape;206;p9"/>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207" name="Google Shape;207;p9"/>
            <p:cNvSpPr/>
            <p:nvPr/>
          </p:nvSpPr>
          <p:spPr>
            <a:xfrm>
              <a:off x="3304" y="3810"/>
              <a:ext cx="819785" cy="819150"/>
            </a:xfrm>
            <a:custGeom>
              <a:avLst/>
              <a:gdLst/>
              <a:ahLst/>
              <a:cxnLst/>
              <a:rect l="l" t="t" r="r" b="b"/>
              <a:pathLst>
                <a:path w="819785" h="819150" extrusionOk="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DF9F4">
                <a:alpha val="3254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9"/>
            <p:cNvSpPr/>
            <p:nvPr/>
          </p:nvSpPr>
          <p:spPr>
            <a:xfrm>
              <a:off x="3304" y="3810"/>
              <a:ext cx="819785" cy="819150"/>
            </a:xfrm>
            <a:custGeom>
              <a:avLst/>
              <a:gdLst/>
              <a:ahLst/>
              <a:cxnLst/>
              <a:rect l="l" t="t" r="r" b="b"/>
              <a:pathLst>
                <a:path w="819785" h="819150" extrusionOk="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noFill/>
            <a:ln w="9525" cap="flat" cmpd="sng">
              <a:solidFill>
                <a:srgbClr val="D2C39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9"/>
            <p:cNvPicPr preferRelativeResize="0"/>
            <p:nvPr/>
          </p:nvPicPr>
          <p:blipFill rotWithShape="1">
            <a:blip r:embed="rId4">
              <a:alphaModFix/>
            </a:blip>
            <a:srcRect/>
            <a:stretch/>
          </p:blipFill>
          <p:spPr>
            <a:xfrm>
              <a:off x="128015" y="6095"/>
              <a:ext cx="1784604" cy="1784603"/>
            </a:xfrm>
            <a:prstGeom prst="rect">
              <a:avLst/>
            </a:prstGeom>
            <a:noFill/>
            <a:ln>
              <a:noFill/>
            </a:ln>
          </p:spPr>
        </p:pic>
        <p:sp>
          <p:nvSpPr>
            <p:cNvPr id="210" name="Google Shape;210;p9"/>
            <p:cNvSpPr/>
            <p:nvPr/>
          </p:nvSpPr>
          <p:spPr>
            <a:xfrm>
              <a:off x="169163" y="21335"/>
              <a:ext cx="1702435" cy="1702435"/>
            </a:xfrm>
            <a:custGeom>
              <a:avLst/>
              <a:gdLst/>
              <a:ahLst/>
              <a:cxnLst/>
              <a:rect l="l" t="t" r="r" b="b"/>
              <a:pathLst>
                <a:path w="1702435" h="1702435" extrusionOk="0">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noFill/>
            <a:ln w="27425" cap="flat" cmpd="sng">
              <a:solidFill>
                <a:srgbClr val="FFF6DB"/>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1" name="Google Shape;211;p9"/>
            <p:cNvPicPr preferRelativeResize="0"/>
            <p:nvPr/>
          </p:nvPicPr>
          <p:blipFill rotWithShape="1">
            <a:blip r:embed="rId5">
              <a:alphaModFix/>
            </a:blip>
            <a:srcRect/>
            <a:stretch/>
          </p:blipFill>
          <p:spPr>
            <a:xfrm>
              <a:off x="172212" y="1045463"/>
              <a:ext cx="1155192" cy="1150619"/>
            </a:xfrm>
            <a:prstGeom prst="rect">
              <a:avLst/>
            </a:prstGeom>
            <a:noFill/>
            <a:ln>
              <a:noFill/>
            </a:ln>
          </p:spPr>
        </p:pic>
        <p:pic>
          <p:nvPicPr>
            <p:cNvPr id="212" name="Google Shape;212;p9"/>
            <p:cNvPicPr preferRelativeResize="0"/>
            <p:nvPr/>
          </p:nvPicPr>
          <p:blipFill rotWithShape="1">
            <a:blip r:embed="rId6">
              <a:alphaModFix/>
            </a:blip>
            <a:srcRect/>
            <a:stretch/>
          </p:blipFill>
          <p:spPr>
            <a:xfrm>
              <a:off x="187319" y="1050633"/>
              <a:ext cx="1116813" cy="1111476"/>
            </a:xfrm>
            <a:prstGeom prst="rect">
              <a:avLst/>
            </a:prstGeom>
            <a:noFill/>
            <a:ln>
              <a:noFill/>
            </a:ln>
          </p:spPr>
        </p:pic>
        <p:sp>
          <p:nvSpPr>
            <p:cNvPr id="213" name="Google Shape;213;p9"/>
            <p:cNvSpPr/>
            <p:nvPr/>
          </p:nvSpPr>
          <p:spPr>
            <a:xfrm>
              <a:off x="187319" y="1050633"/>
              <a:ext cx="1116965" cy="1111885"/>
            </a:xfrm>
            <a:custGeom>
              <a:avLst/>
              <a:gdLst/>
              <a:ahLst/>
              <a:cxnLst/>
              <a:rect l="l" t="t" r="r" b="b"/>
              <a:pathLst>
                <a:path w="1116965" h="1111885" extrusionOk="0">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extrusionOk="0">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noFill/>
            <a:ln w="9525" cap="flat" cmpd="sng">
              <a:solidFill>
                <a:srgbClr val="C6B79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9"/>
            <p:cNvSpPr/>
            <p:nvPr/>
          </p:nvSpPr>
          <p:spPr>
            <a:xfrm>
              <a:off x="1013460" y="0"/>
              <a:ext cx="8130540" cy="6858000"/>
            </a:xfrm>
            <a:custGeom>
              <a:avLst/>
              <a:gdLst/>
              <a:ahLst/>
              <a:cxnLst/>
              <a:rect l="l" t="t" r="r" b="b"/>
              <a:pathLst>
                <a:path w="8130540" h="6858000" extrusionOk="0">
                  <a:moveTo>
                    <a:pt x="8130540" y="0"/>
                  </a:moveTo>
                  <a:lnTo>
                    <a:pt x="0" y="0"/>
                  </a:lnTo>
                  <a:lnTo>
                    <a:pt x="0" y="6858000"/>
                  </a:lnTo>
                  <a:lnTo>
                    <a:pt x="8130540" y="6858000"/>
                  </a:lnTo>
                  <a:lnTo>
                    <a:pt x="813054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5" name="Google Shape;215;p9"/>
            <p:cNvPicPr preferRelativeResize="0"/>
            <p:nvPr/>
          </p:nvPicPr>
          <p:blipFill rotWithShape="1">
            <a:blip r:embed="rId7">
              <a:alphaModFix/>
            </a:blip>
            <a:srcRect/>
            <a:stretch/>
          </p:blipFill>
          <p:spPr>
            <a:xfrm>
              <a:off x="935736" y="0"/>
              <a:ext cx="155447" cy="6857999"/>
            </a:xfrm>
            <a:prstGeom prst="rect">
              <a:avLst/>
            </a:prstGeom>
            <a:noFill/>
            <a:ln>
              <a:noFill/>
            </a:ln>
          </p:spPr>
        </p:pic>
        <p:sp>
          <p:nvSpPr>
            <p:cNvPr id="216" name="Google Shape;216;p9"/>
            <p:cNvSpPr/>
            <p:nvPr/>
          </p:nvSpPr>
          <p:spPr>
            <a:xfrm>
              <a:off x="1014983" y="0"/>
              <a:ext cx="73660" cy="6858000"/>
            </a:xfrm>
            <a:custGeom>
              <a:avLst/>
              <a:gdLst/>
              <a:ahLst/>
              <a:cxnLst/>
              <a:rect l="l" t="t" r="r" b="b"/>
              <a:pathLst>
                <a:path w="73659" h="6858000" extrusionOk="0">
                  <a:moveTo>
                    <a:pt x="73152" y="0"/>
                  </a:moveTo>
                  <a:lnTo>
                    <a:pt x="0" y="0"/>
                  </a:lnTo>
                  <a:lnTo>
                    <a:pt x="0" y="6858000"/>
                  </a:lnTo>
                  <a:lnTo>
                    <a:pt x="73152" y="6858000"/>
                  </a:lnTo>
                  <a:lnTo>
                    <a:pt x="7315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7" name="Google Shape;217;p9"/>
          <p:cNvSpPr txBox="1">
            <a:spLocks noGrp="1"/>
          </p:cNvSpPr>
          <p:nvPr>
            <p:ph type="title"/>
          </p:nvPr>
        </p:nvSpPr>
        <p:spPr>
          <a:xfrm>
            <a:off x="2627757" y="233883"/>
            <a:ext cx="4881880" cy="57467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a:solidFill>
                  <a:srgbClr val="4A2103"/>
                </a:solidFill>
              </a:rPr>
              <a:t>Calculation of constants</a:t>
            </a:r>
            <a:endParaRPr sz="3600"/>
          </a:p>
        </p:txBody>
      </p:sp>
      <p:sp>
        <p:nvSpPr>
          <p:cNvPr id="218" name="Google Shape;218;p9"/>
          <p:cNvSpPr txBox="1"/>
          <p:nvPr/>
        </p:nvSpPr>
        <p:spPr>
          <a:xfrm>
            <a:off x="8784081" y="6477711"/>
            <a:ext cx="118110"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1">
                <a:solidFill>
                  <a:srgbClr val="0D0D0D"/>
                </a:solidFill>
                <a:latin typeface="Arial"/>
                <a:ea typeface="Arial"/>
                <a:cs typeface="Arial"/>
                <a:sym typeface="Arial"/>
              </a:rPr>
              <a:t>9</a:t>
            </a:r>
            <a:endParaRPr sz="1600">
              <a:solidFill>
                <a:schemeClr val="dk1"/>
              </a:solidFill>
              <a:latin typeface="Arial"/>
              <a:ea typeface="Arial"/>
              <a:cs typeface="Arial"/>
              <a:sym typeface="Arial"/>
            </a:endParaRPr>
          </a:p>
        </p:txBody>
      </p:sp>
      <p:grpSp>
        <p:nvGrpSpPr>
          <p:cNvPr id="219" name="Google Shape;219;p9"/>
          <p:cNvGrpSpPr/>
          <p:nvPr/>
        </p:nvGrpSpPr>
        <p:grpSpPr>
          <a:xfrm>
            <a:off x="1114044" y="5373623"/>
            <a:ext cx="7856220" cy="518159"/>
            <a:chOff x="1114044" y="5373623"/>
            <a:chExt cx="7856220" cy="518159"/>
          </a:xfrm>
        </p:grpSpPr>
        <p:pic>
          <p:nvPicPr>
            <p:cNvPr id="220" name="Google Shape;220;p9"/>
            <p:cNvPicPr preferRelativeResize="0"/>
            <p:nvPr/>
          </p:nvPicPr>
          <p:blipFill rotWithShape="1">
            <a:blip r:embed="rId8">
              <a:alphaModFix/>
            </a:blip>
            <a:srcRect/>
            <a:stretch/>
          </p:blipFill>
          <p:spPr>
            <a:xfrm>
              <a:off x="1142999" y="5402595"/>
              <a:ext cx="7783763" cy="460232"/>
            </a:xfrm>
            <a:prstGeom prst="rect">
              <a:avLst/>
            </a:prstGeom>
            <a:noFill/>
            <a:ln>
              <a:noFill/>
            </a:ln>
          </p:spPr>
        </p:pic>
        <p:sp>
          <p:nvSpPr>
            <p:cNvPr id="221" name="Google Shape;221;p9"/>
            <p:cNvSpPr/>
            <p:nvPr/>
          </p:nvSpPr>
          <p:spPr>
            <a:xfrm>
              <a:off x="1114044" y="5373623"/>
              <a:ext cx="7856220" cy="518159"/>
            </a:xfrm>
            <a:custGeom>
              <a:avLst/>
              <a:gdLst/>
              <a:ahLst/>
              <a:cxnLst/>
              <a:rect l="l" t="t" r="r" b="b"/>
              <a:pathLst>
                <a:path w="7856220" h="518160" extrusionOk="0">
                  <a:moveTo>
                    <a:pt x="0" y="518159"/>
                  </a:moveTo>
                  <a:lnTo>
                    <a:pt x="7856220" y="518159"/>
                  </a:lnTo>
                  <a:lnTo>
                    <a:pt x="7856220" y="0"/>
                  </a:lnTo>
                  <a:lnTo>
                    <a:pt x="0" y="0"/>
                  </a:lnTo>
                  <a:lnTo>
                    <a:pt x="0" y="518159"/>
                  </a:lnTo>
                  <a:close/>
                </a:path>
              </a:pathLst>
            </a:custGeom>
            <a:noFill/>
            <a:ln w="579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2" name="Google Shape;222;p9"/>
          <p:cNvSpPr/>
          <p:nvPr/>
        </p:nvSpPr>
        <p:spPr>
          <a:xfrm>
            <a:off x="1661160" y="6021323"/>
            <a:ext cx="6477000" cy="462280"/>
          </a:xfrm>
          <a:custGeom>
            <a:avLst/>
            <a:gdLst/>
            <a:ahLst/>
            <a:cxnLst/>
            <a:rect l="l" t="t" r="r" b="b"/>
            <a:pathLst>
              <a:path w="6477000" h="462279" extrusionOk="0">
                <a:moveTo>
                  <a:pt x="6476999" y="0"/>
                </a:moveTo>
                <a:lnTo>
                  <a:pt x="0" y="0"/>
                </a:lnTo>
                <a:lnTo>
                  <a:pt x="0" y="461772"/>
                </a:lnTo>
                <a:lnTo>
                  <a:pt x="6476999" y="461772"/>
                </a:lnTo>
                <a:lnTo>
                  <a:pt x="647699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Google Shape;223;p9"/>
          <p:cNvSpPr txBox="1"/>
          <p:nvPr/>
        </p:nvSpPr>
        <p:spPr>
          <a:xfrm>
            <a:off x="1715135" y="6047943"/>
            <a:ext cx="5739130" cy="69088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2400">
                <a:solidFill>
                  <a:schemeClr val="dk1"/>
                </a:solidFill>
                <a:latin typeface="Arial"/>
                <a:ea typeface="Arial"/>
                <a:cs typeface="Arial"/>
                <a:sym typeface="Arial"/>
              </a:rPr>
              <a:t>The fraction part: </a:t>
            </a:r>
            <a:r>
              <a:rPr lang="en-US" sz="2400">
                <a:solidFill>
                  <a:srgbClr val="FF0000"/>
                </a:solidFill>
                <a:latin typeface="Arial"/>
                <a:ea typeface="Arial"/>
                <a:cs typeface="Arial"/>
                <a:sym typeface="Arial"/>
              </a:rPr>
              <a:t>(6C44198C4A475817)</a:t>
            </a:r>
            <a:r>
              <a:rPr lang="en-US" sz="2400" baseline="-25000">
                <a:solidFill>
                  <a:srgbClr val="FF0000"/>
                </a:solidFill>
                <a:latin typeface="Arial"/>
                <a:ea typeface="Arial"/>
                <a:cs typeface="Arial"/>
                <a:sym typeface="Arial"/>
              </a:rPr>
              <a:t>16</a:t>
            </a:r>
            <a:endParaRPr sz="2400" baseline="-25000">
              <a:solidFill>
                <a:schemeClr val="dk1"/>
              </a:solidFill>
              <a:latin typeface="Arial"/>
              <a:ea typeface="Arial"/>
              <a:cs typeface="Arial"/>
              <a:sym typeface="Arial"/>
            </a:endParaRPr>
          </a:p>
          <a:p>
            <a:pPr marL="3050540" marR="0" lvl="0" indent="0" algn="l" rtl="0">
              <a:lnSpc>
                <a:spcPct val="100000"/>
              </a:lnSpc>
              <a:spcBef>
                <a:spcPts val="970"/>
              </a:spcBef>
              <a:spcAft>
                <a:spcPts val="0"/>
              </a:spcAft>
              <a:buNone/>
            </a:pPr>
            <a:endParaRPr sz="1200">
              <a:solidFill>
                <a:schemeClr val="dk1"/>
              </a:solidFill>
              <a:latin typeface="Arial"/>
              <a:ea typeface="Arial"/>
              <a:cs typeface="Arial"/>
              <a:sym typeface="Arial"/>
            </a:endParaRPr>
          </a:p>
        </p:txBody>
      </p:sp>
      <p:sp>
        <p:nvSpPr>
          <p:cNvPr id="224" name="Google Shape;224;p9"/>
          <p:cNvSpPr/>
          <p:nvPr/>
        </p:nvSpPr>
        <p:spPr>
          <a:xfrm>
            <a:off x="1050036" y="2692907"/>
            <a:ext cx="7373620" cy="437515"/>
          </a:xfrm>
          <a:custGeom>
            <a:avLst/>
            <a:gdLst/>
            <a:ahLst/>
            <a:cxnLst/>
            <a:rect l="l" t="t" r="r" b="b"/>
            <a:pathLst>
              <a:path w="7373620" h="437514" extrusionOk="0">
                <a:moveTo>
                  <a:pt x="0" y="437388"/>
                </a:moveTo>
                <a:lnTo>
                  <a:pt x="7373111" y="437388"/>
                </a:lnTo>
                <a:lnTo>
                  <a:pt x="7373111" y="0"/>
                </a:lnTo>
                <a:lnTo>
                  <a:pt x="0" y="0"/>
                </a:lnTo>
                <a:lnTo>
                  <a:pt x="0" y="437388"/>
                </a:lnTo>
                <a:close/>
              </a:path>
            </a:pathLst>
          </a:custGeom>
          <a:noFill/>
          <a:ln w="952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9"/>
          <p:cNvSpPr txBox="1"/>
          <p:nvPr/>
        </p:nvSpPr>
        <p:spPr>
          <a:xfrm>
            <a:off x="1126540" y="939444"/>
            <a:ext cx="7844790" cy="4283075"/>
          </a:xfrm>
          <a:prstGeom prst="rect">
            <a:avLst/>
          </a:prstGeom>
          <a:noFill/>
          <a:ln>
            <a:noFill/>
          </a:ln>
        </p:spPr>
        <p:txBody>
          <a:bodyPr spcFirstLastPara="1" wrap="square" lIns="0" tIns="88900" rIns="0" bIns="0" anchor="t" anchorCtr="0">
            <a:spAutoFit/>
          </a:bodyPr>
          <a:lstStyle/>
          <a:p>
            <a:pPr marL="114300" marR="0" lvl="0" indent="0" algn="l" rtl="0">
              <a:lnSpc>
                <a:spcPct val="100000"/>
              </a:lnSpc>
              <a:spcBef>
                <a:spcPts val="0"/>
              </a:spcBef>
              <a:spcAft>
                <a:spcPts val="0"/>
              </a:spcAft>
              <a:buNone/>
            </a:pPr>
            <a:r>
              <a:rPr lang="en-US" sz="2200">
                <a:solidFill>
                  <a:schemeClr val="dk1"/>
                </a:solidFill>
                <a:latin typeface="Arial"/>
                <a:ea typeface="Arial"/>
                <a:cs typeface="Arial"/>
                <a:sym typeface="Arial"/>
              </a:rPr>
              <a:t>For example,</a:t>
            </a:r>
            <a:endParaRPr sz="2200">
              <a:solidFill>
                <a:schemeClr val="dk1"/>
              </a:solidFill>
              <a:latin typeface="Arial"/>
              <a:ea typeface="Arial"/>
              <a:cs typeface="Arial"/>
              <a:sym typeface="Arial"/>
            </a:endParaRPr>
          </a:p>
          <a:p>
            <a:pPr marL="114300" marR="104140" lvl="0" indent="0" algn="l" rtl="0">
              <a:lnSpc>
                <a:spcPct val="100000"/>
              </a:lnSpc>
              <a:spcBef>
                <a:spcPts val="600"/>
              </a:spcBef>
              <a:spcAft>
                <a:spcPts val="0"/>
              </a:spcAft>
              <a:buNone/>
            </a:pPr>
            <a:r>
              <a:rPr lang="en-US" sz="2200">
                <a:solidFill>
                  <a:schemeClr val="dk1"/>
                </a:solidFill>
                <a:latin typeface="Arial"/>
                <a:ea typeface="Arial"/>
                <a:cs typeface="Arial"/>
                <a:sym typeface="Arial"/>
              </a:rPr>
              <a:t>The 8th prime is 19, with the square root (19)</a:t>
            </a:r>
            <a:r>
              <a:rPr lang="en-US" sz="2175" baseline="30000">
                <a:solidFill>
                  <a:schemeClr val="dk1"/>
                </a:solidFill>
                <a:latin typeface="Arial"/>
                <a:ea typeface="Arial"/>
                <a:cs typeface="Arial"/>
                <a:sym typeface="Arial"/>
              </a:rPr>
              <a:t>1/2</a:t>
            </a:r>
            <a:r>
              <a:rPr lang="en-US" sz="2200">
                <a:solidFill>
                  <a:schemeClr val="dk1"/>
                </a:solidFill>
                <a:latin typeface="Arial"/>
                <a:ea typeface="Arial"/>
                <a:cs typeface="Arial"/>
                <a:sym typeface="Arial"/>
              </a:rPr>
              <a:t>=  4.35889894354 Converting this number to binary with only 64  bits in the fraction part, we get,</a:t>
            </a:r>
            <a:endParaRPr sz="2200">
              <a:solidFill>
                <a:schemeClr val="dk1"/>
              </a:solidFill>
              <a:latin typeface="Arial"/>
              <a:ea typeface="Arial"/>
              <a:cs typeface="Arial"/>
              <a:sym typeface="Arial"/>
            </a:endParaRPr>
          </a:p>
          <a:p>
            <a:pPr marL="0" marR="0" lvl="0" indent="0" algn="l" rtl="0">
              <a:lnSpc>
                <a:spcPct val="100000"/>
              </a:lnSpc>
              <a:spcBef>
                <a:spcPts val="35"/>
              </a:spcBef>
              <a:spcAft>
                <a:spcPts val="0"/>
              </a:spcAft>
              <a:buNone/>
            </a:pPr>
            <a:endParaRPr sz="1900">
              <a:solidFill>
                <a:schemeClr val="dk1"/>
              </a:solidFill>
              <a:latin typeface="Arial"/>
              <a:ea typeface="Arial"/>
              <a:cs typeface="Arial"/>
              <a:sym typeface="Arial"/>
            </a:endParaRPr>
          </a:p>
          <a:p>
            <a:pPr marL="350520" marR="0" lvl="0" indent="0" algn="l" rtl="0">
              <a:lnSpc>
                <a:spcPct val="100000"/>
              </a:lnSpc>
              <a:spcBef>
                <a:spcPts val="0"/>
              </a:spcBef>
              <a:spcAft>
                <a:spcPts val="0"/>
              </a:spcAft>
              <a:buNone/>
            </a:pPr>
            <a:r>
              <a:rPr lang="en-US" sz="2000">
                <a:solidFill>
                  <a:schemeClr val="dk1"/>
                </a:solidFill>
                <a:latin typeface="Cambria Math"/>
                <a:ea typeface="Cambria Math"/>
                <a:cs typeface="Cambria Math"/>
                <a:sym typeface="Cambria Math"/>
              </a:rPr>
              <a:t>(</a:t>
            </a:r>
            <a:r>
              <a:rPr lang="en-US" sz="2000">
                <a:solidFill>
                  <a:schemeClr val="dk1"/>
                </a:solidFill>
                <a:latin typeface="Arial"/>
                <a:ea typeface="Arial"/>
                <a:cs typeface="Arial"/>
                <a:sym typeface="Arial"/>
              </a:rPr>
              <a:t>100.0101 1011 1110 …1001</a:t>
            </a:r>
            <a:r>
              <a:rPr lang="en-US" sz="2000">
                <a:solidFill>
                  <a:schemeClr val="dk1"/>
                </a:solidFill>
                <a:latin typeface="Cambria Math"/>
                <a:ea typeface="Cambria Math"/>
                <a:cs typeface="Cambria Math"/>
                <a:sym typeface="Cambria Math"/>
              </a:rPr>
              <a:t>)</a:t>
            </a:r>
            <a:r>
              <a:rPr lang="en-US" sz="2175" baseline="-25000">
                <a:solidFill>
                  <a:schemeClr val="dk1"/>
                </a:solidFill>
                <a:latin typeface="Cambria Math"/>
                <a:ea typeface="Cambria Math"/>
                <a:cs typeface="Cambria Math"/>
                <a:sym typeface="Cambria Math"/>
              </a:rPr>
              <a:t>2	</a:t>
            </a:r>
            <a:r>
              <a:rPr lang="en-US" sz="2000">
                <a:solidFill>
                  <a:schemeClr val="dk1"/>
                </a:solidFill>
                <a:latin typeface="Arial"/>
                <a:ea typeface="Arial"/>
                <a:cs typeface="Arial"/>
                <a:sym typeface="Arial"/>
              </a:rPr>
              <a:t>(</a:t>
            </a:r>
            <a:r>
              <a:rPr lang="en-US" sz="2000">
                <a:solidFill>
                  <a:schemeClr val="dk1"/>
                </a:solidFill>
                <a:latin typeface="Cambria Math"/>
                <a:ea typeface="Cambria Math"/>
                <a:cs typeface="Cambria Math"/>
                <a:sym typeface="Cambria Math"/>
              </a:rPr>
              <a:t>4.5𝐵𝐸0𝐶𝐷19137𝐸2179</a:t>
            </a:r>
            <a:r>
              <a:rPr lang="en-US" sz="2000">
                <a:solidFill>
                  <a:schemeClr val="dk1"/>
                </a:solidFill>
                <a:latin typeface="Arial"/>
                <a:ea typeface="Arial"/>
                <a:cs typeface="Arial"/>
                <a:sym typeface="Arial"/>
              </a:rPr>
              <a:t>)</a:t>
            </a:r>
            <a:r>
              <a:rPr lang="en-US" sz="2175" baseline="-25000">
                <a:solidFill>
                  <a:schemeClr val="dk1"/>
                </a:solidFill>
                <a:latin typeface="Cambria Math"/>
                <a:ea typeface="Cambria Math"/>
                <a:cs typeface="Cambria Math"/>
                <a:sym typeface="Cambria Math"/>
              </a:rPr>
              <a:t>16</a:t>
            </a:r>
            <a:endParaRPr sz="2175" baseline="-25000">
              <a:solidFill>
                <a:schemeClr val="dk1"/>
              </a:solidFill>
              <a:latin typeface="Cambria Math"/>
              <a:ea typeface="Cambria Math"/>
              <a:cs typeface="Cambria Math"/>
              <a:sym typeface="Cambria Math"/>
            </a:endParaRPr>
          </a:p>
          <a:p>
            <a:pPr marL="114300" marR="0" lvl="0" indent="0" algn="l" rtl="0">
              <a:lnSpc>
                <a:spcPct val="100000"/>
              </a:lnSpc>
              <a:spcBef>
                <a:spcPts val="2425"/>
              </a:spcBef>
              <a:spcAft>
                <a:spcPts val="0"/>
              </a:spcAft>
              <a:buNone/>
            </a:pPr>
            <a:r>
              <a:rPr lang="en-US" sz="2200">
                <a:solidFill>
                  <a:schemeClr val="dk1"/>
                </a:solidFill>
                <a:latin typeface="Arial"/>
                <a:ea typeface="Arial"/>
                <a:cs typeface="Arial"/>
                <a:sym typeface="Arial"/>
              </a:rPr>
              <a:t>The fraction part </a:t>
            </a:r>
            <a:r>
              <a:rPr lang="en-US" sz="2200">
                <a:solidFill>
                  <a:schemeClr val="dk1"/>
                </a:solidFill>
                <a:latin typeface="Cambria Math"/>
                <a:ea typeface="Cambria Math"/>
                <a:cs typeface="Cambria Math"/>
                <a:sym typeface="Cambria Math"/>
              </a:rPr>
              <a:t>∶ </a:t>
            </a:r>
            <a:r>
              <a:rPr lang="en-US" sz="2200">
                <a:solidFill>
                  <a:srgbClr val="FF0000"/>
                </a:solidFill>
                <a:latin typeface="Arial"/>
                <a:ea typeface="Arial"/>
                <a:cs typeface="Arial"/>
                <a:sym typeface="Arial"/>
              </a:rPr>
              <a:t>(</a:t>
            </a:r>
            <a:r>
              <a:rPr lang="en-US" sz="2200">
                <a:solidFill>
                  <a:srgbClr val="FF0000"/>
                </a:solidFill>
                <a:latin typeface="Cambria Math"/>
                <a:ea typeface="Cambria Math"/>
                <a:cs typeface="Cambria Math"/>
                <a:sym typeface="Cambria Math"/>
              </a:rPr>
              <a:t>5𝐵𝐸0𝐶𝐷19137𝐸2179</a:t>
            </a:r>
            <a:r>
              <a:rPr lang="en-US" sz="2200">
                <a:solidFill>
                  <a:srgbClr val="FF0000"/>
                </a:solidFill>
                <a:latin typeface="Arial"/>
                <a:ea typeface="Arial"/>
                <a:cs typeface="Arial"/>
                <a:sym typeface="Arial"/>
              </a:rPr>
              <a:t>)</a:t>
            </a:r>
            <a:r>
              <a:rPr lang="en-US" sz="2400" baseline="-25000">
                <a:solidFill>
                  <a:srgbClr val="FF0000"/>
                </a:solidFill>
                <a:latin typeface="Cambria Math"/>
                <a:ea typeface="Cambria Math"/>
                <a:cs typeface="Cambria Math"/>
                <a:sym typeface="Cambria Math"/>
              </a:rPr>
              <a:t>16</a:t>
            </a:r>
            <a:endParaRPr sz="2400" baseline="-25000">
              <a:solidFill>
                <a:schemeClr val="dk1"/>
              </a:solidFill>
              <a:latin typeface="Cambria Math"/>
              <a:ea typeface="Cambria Math"/>
              <a:cs typeface="Cambria Math"/>
              <a:sym typeface="Cambria Math"/>
            </a:endParaRPr>
          </a:p>
          <a:p>
            <a:pPr marL="0" marR="0" lvl="0" indent="0" algn="l" rtl="0">
              <a:lnSpc>
                <a:spcPct val="100000"/>
              </a:lnSpc>
              <a:spcBef>
                <a:spcPts val="50"/>
              </a:spcBef>
              <a:spcAft>
                <a:spcPts val="0"/>
              </a:spcAft>
              <a:buNone/>
            </a:pPr>
            <a:endParaRPr sz="3500">
              <a:solidFill>
                <a:schemeClr val="dk1"/>
              </a:solidFill>
              <a:latin typeface="Cambria Math"/>
              <a:ea typeface="Cambria Math"/>
              <a:cs typeface="Cambria Math"/>
              <a:sym typeface="Cambria Math"/>
            </a:endParaRPr>
          </a:p>
          <a:p>
            <a:pPr marL="114300" marR="30480" lvl="0" indent="0" algn="l" rtl="0">
              <a:lnSpc>
                <a:spcPct val="100000"/>
              </a:lnSpc>
              <a:spcBef>
                <a:spcPts val="0"/>
              </a:spcBef>
              <a:spcAft>
                <a:spcPts val="0"/>
              </a:spcAft>
              <a:buNone/>
            </a:pPr>
            <a:r>
              <a:rPr lang="en-US" sz="2200">
                <a:solidFill>
                  <a:schemeClr val="dk1"/>
                </a:solidFill>
                <a:latin typeface="Arial"/>
                <a:ea typeface="Arial"/>
                <a:cs typeface="Arial"/>
                <a:sym typeface="Arial"/>
              </a:rPr>
              <a:t>The 80th prime is 409, with the cubic root (409)</a:t>
            </a:r>
            <a:r>
              <a:rPr lang="en-US" sz="2175" baseline="30000">
                <a:solidFill>
                  <a:schemeClr val="dk1"/>
                </a:solidFill>
                <a:latin typeface="Arial"/>
                <a:ea typeface="Arial"/>
                <a:cs typeface="Arial"/>
                <a:sym typeface="Arial"/>
              </a:rPr>
              <a:t>1/3 </a:t>
            </a:r>
            <a:r>
              <a:rPr lang="en-US" sz="2200">
                <a:solidFill>
                  <a:schemeClr val="dk1"/>
                </a:solidFill>
                <a:latin typeface="Arial"/>
                <a:ea typeface="Arial"/>
                <a:cs typeface="Arial"/>
                <a:sym typeface="Arial"/>
              </a:rPr>
              <a:t>=  7.42291412044. Converting this number to binary with only 64  bits in the fraction part, we get</a:t>
            </a:r>
            <a:endParaRPr sz="2200">
              <a:solidFill>
                <a:schemeClr val="dk1"/>
              </a:solidFill>
              <a:latin typeface="Arial"/>
              <a:ea typeface="Arial"/>
              <a:cs typeface="Arial"/>
              <a:sym typeface="Arial"/>
            </a:endParaRPr>
          </a:p>
        </p:txBody>
      </p:sp>
      <p:sp>
        <p:nvSpPr>
          <p:cNvPr id="226" name="Google Shape;226;p9"/>
          <p:cNvSpPr/>
          <p:nvPr/>
        </p:nvSpPr>
        <p:spPr>
          <a:xfrm>
            <a:off x="4792979" y="2859151"/>
            <a:ext cx="464820" cy="103505"/>
          </a:xfrm>
          <a:custGeom>
            <a:avLst/>
            <a:gdLst/>
            <a:ahLst/>
            <a:cxnLst/>
            <a:rect l="l" t="t" r="r" b="b"/>
            <a:pathLst>
              <a:path w="464820" h="103505" extrusionOk="0">
                <a:moveTo>
                  <a:pt x="439202" y="51688"/>
                </a:moveTo>
                <a:lnTo>
                  <a:pt x="369316" y="92456"/>
                </a:lnTo>
                <a:lnTo>
                  <a:pt x="368300" y="96265"/>
                </a:lnTo>
                <a:lnTo>
                  <a:pt x="371856" y="102362"/>
                </a:lnTo>
                <a:lnTo>
                  <a:pt x="375666" y="103377"/>
                </a:lnTo>
                <a:lnTo>
                  <a:pt x="453421" y="58038"/>
                </a:lnTo>
                <a:lnTo>
                  <a:pt x="451739" y="58038"/>
                </a:lnTo>
                <a:lnTo>
                  <a:pt x="451739" y="57150"/>
                </a:lnTo>
                <a:lnTo>
                  <a:pt x="448564" y="57150"/>
                </a:lnTo>
                <a:lnTo>
                  <a:pt x="439202" y="51688"/>
                </a:lnTo>
                <a:close/>
              </a:path>
              <a:path w="464820" h="103505" extrusionOk="0">
                <a:moveTo>
                  <a:pt x="428316" y="45338"/>
                </a:moveTo>
                <a:lnTo>
                  <a:pt x="0" y="45338"/>
                </a:lnTo>
                <a:lnTo>
                  <a:pt x="0" y="58038"/>
                </a:lnTo>
                <a:lnTo>
                  <a:pt x="428316" y="58038"/>
                </a:lnTo>
                <a:lnTo>
                  <a:pt x="439202" y="51688"/>
                </a:lnTo>
                <a:lnTo>
                  <a:pt x="428316" y="45338"/>
                </a:lnTo>
                <a:close/>
              </a:path>
              <a:path w="464820" h="103505" extrusionOk="0">
                <a:moveTo>
                  <a:pt x="453421" y="45338"/>
                </a:moveTo>
                <a:lnTo>
                  <a:pt x="451739" y="45338"/>
                </a:lnTo>
                <a:lnTo>
                  <a:pt x="451739" y="58038"/>
                </a:lnTo>
                <a:lnTo>
                  <a:pt x="453421" y="58038"/>
                </a:lnTo>
                <a:lnTo>
                  <a:pt x="464312" y="51688"/>
                </a:lnTo>
                <a:lnTo>
                  <a:pt x="453421" y="45338"/>
                </a:lnTo>
                <a:close/>
              </a:path>
              <a:path w="464820" h="103505" extrusionOk="0">
                <a:moveTo>
                  <a:pt x="448564" y="46227"/>
                </a:moveTo>
                <a:lnTo>
                  <a:pt x="439202" y="51688"/>
                </a:lnTo>
                <a:lnTo>
                  <a:pt x="448564" y="57150"/>
                </a:lnTo>
                <a:lnTo>
                  <a:pt x="448564" y="46227"/>
                </a:lnTo>
                <a:close/>
              </a:path>
              <a:path w="464820" h="103505" extrusionOk="0">
                <a:moveTo>
                  <a:pt x="451739" y="46227"/>
                </a:moveTo>
                <a:lnTo>
                  <a:pt x="448564" y="46227"/>
                </a:lnTo>
                <a:lnTo>
                  <a:pt x="448564" y="57150"/>
                </a:lnTo>
                <a:lnTo>
                  <a:pt x="451739" y="57150"/>
                </a:lnTo>
                <a:lnTo>
                  <a:pt x="451739" y="46227"/>
                </a:lnTo>
                <a:close/>
              </a:path>
              <a:path w="464820" h="103505" extrusionOk="0">
                <a:moveTo>
                  <a:pt x="375666" y="0"/>
                </a:moveTo>
                <a:lnTo>
                  <a:pt x="371856" y="1015"/>
                </a:lnTo>
                <a:lnTo>
                  <a:pt x="368300" y="7112"/>
                </a:lnTo>
                <a:lnTo>
                  <a:pt x="369316" y="10922"/>
                </a:lnTo>
                <a:lnTo>
                  <a:pt x="439202" y="51688"/>
                </a:lnTo>
                <a:lnTo>
                  <a:pt x="448564" y="46227"/>
                </a:lnTo>
                <a:lnTo>
                  <a:pt x="451739" y="46227"/>
                </a:lnTo>
                <a:lnTo>
                  <a:pt x="451739" y="45338"/>
                </a:lnTo>
                <a:lnTo>
                  <a:pt x="453421" y="45338"/>
                </a:lnTo>
                <a:lnTo>
                  <a:pt x="375666"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892</Words>
  <PresentationFormat>On-screen Show (4:3)</PresentationFormat>
  <Paragraphs>221</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Noto Sans Symbols</vt:lpstr>
      <vt:lpstr>Cambria Math</vt:lpstr>
      <vt:lpstr>Office Theme</vt:lpstr>
      <vt:lpstr>Secure Hash Algorithm-512</vt:lpstr>
      <vt:lpstr>Outlines</vt:lpstr>
      <vt:lpstr>Overview</vt:lpstr>
      <vt:lpstr>Processing of SHA-512</vt:lpstr>
      <vt:lpstr>Message block and digest word</vt:lpstr>
      <vt:lpstr>Processing of SHA-512</vt:lpstr>
      <vt:lpstr>Message block and digest word</vt:lpstr>
      <vt:lpstr>SHA-512 Initial Values &amp; Word Expansion</vt:lpstr>
      <vt:lpstr>Calculation of constants</vt:lpstr>
      <vt:lpstr>SHA-512 Compression Function</vt:lpstr>
      <vt:lpstr>SHA-512 Round constants (K)</vt:lpstr>
      <vt:lpstr>SHA-512 Round Function</vt:lpstr>
      <vt:lpstr>SHA-512 Round Function</vt:lpstr>
      <vt:lpstr>Derivation of Wt (64-bit)</vt:lpstr>
      <vt:lpstr>SHA-512 Majority Function calculation</vt:lpstr>
      <vt:lpstr>SHA-512 Conditional Function calculation</vt:lpstr>
      <vt:lpstr>Example using SHA-512</vt:lpstr>
      <vt:lpstr>Example using SHA-512</vt:lpstr>
      <vt:lpstr>Example using SHA-512</vt:lpstr>
      <vt:lpstr>SHA-512 Steps</vt:lpstr>
      <vt:lpstr>SHA-512 Applications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Hash Algorithm-512</dc:title>
  <dc:creator>AVN</dc:creator>
  <cp:lastModifiedBy>AVN</cp:lastModifiedBy>
  <cp:revision>8</cp:revision>
  <dcterms:created xsi:type="dcterms:W3CDTF">2022-08-18T04:14:57Z</dcterms:created>
  <dcterms:modified xsi:type="dcterms:W3CDTF">2024-10-01T07:10:26Z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2016-04-05T05:30:00Z</vt:filetime>
  </property>
  <property fmtid="{D5CDD505-2E9C-101B-9397-08002B2CF9AE}" pid="3" name="Creator">
    <vt:lpwstr>Microsoft® PowerPoint® 2013</vt:lpwstr>
  </property>
  <property fmtid="{D5CDD505-2E9C-101B-9397-08002B2CF9AE}" pid="4" name="LastSaved">
    <vt:filetime>2022-08-18T05:30:00Z</vt:filetime>
  </property>
  <property fmtid="{D5CDD505-2E9C-101B-9397-08002B2CF9AE}" pid="5" name="ICV">
    <vt:lpwstr>BFA95907A5304E5A9DF976CE30E0C4E9</vt:lpwstr>
  </property>
  <property fmtid="{D5CDD505-2E9C-101B-9397-08002B2CF9AE}" pid="6" name="KSOProductBuildVer">
    <vt:lpwstr>1033-11.2.0.11254</vt:lpwstr>
  </property>
</Properties>
</file>