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AE88D-F3C3-3549-597E-A2B8995E6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02613-7F22-0DE0-7F4E-A0294D876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03B5-BE44-12A3-56B0-BC5B8BF7B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C36E-6166-8824-2D8B-89540D48A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4688-79B8-1A1D-AACB-F96AEC66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27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1D9B2-5FFE-EFE5-9830-D7F31185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188D8-86CA-0AA5-B9CD-8EE362627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95595-4E72-4971-5B08-B427F076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8927D-3438-75C4-4AEB-1D9B4EEB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B485-46AF-31ED-C795-B64942FAD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48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18220-A584-5282-D5EC-23E3DC8A2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3B555-4804-C6C7-D8E4-92F2B3D3D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D420C-C945-B6A2-7D06-E701A768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A57D8-DDE0-61CC-D763-4D640E3D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E0C6-6B77-4E4C-D63B-7CAA0AAB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3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FFBD-F1E2-ED0E-2F3D-4E3EB407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4D47-8426-E9E0-ADA7-88362232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55EB-5BDE-BA4D-1ACB-8D067140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1F189-D5D5-4794-B2E0-7B3FF42F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71B3-D9FF-5810-1628-74D4F6D8B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72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E4885-3985-20B6-94FD-CB4B8ACE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9CCCF-740B-FF7B-F97C-2D25DBB2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83B9-3AB8-07C3-9021-3D6479941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E7F68-7FDC-4686-CC84-9CD78BD8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45585-11A6-AFE5-8B62-5AB7032AC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6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F71F-3D8C-A691-5613-EC5159AE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1978-982C-5F91-3613-662C1F30C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14E16-A728-708E-1878-B5FE0DEE9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CD24B-AD45-867A-B641-16936120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7A28A-FC8B-D8F7-DD2E-EDC78234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168CC-F5AF-A976-9602-388DD24C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380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18C7-278F-B25F-1643-FBEAD2E0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B5047-B6EC-945A-2952-F3B4AF4E7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710FC-4CC9-AC38-ECA0-F87017557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15FE4E-4B4B-5DD1-6E66-2A31B0009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2EFA65-53E8-43E4-E6C8-5956915DB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76349-1186-19C5-14F9-30B9E215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1B97D8-FE37-E4EE-6D76-4ABD9C03F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0852F-0116-D691-8C48-09E44168C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216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AA53-B3FE-62C2-E5C2-D9B9C9BC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3DF8F-97C7-4EB4-2E3B-A9A3511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7142D7-EBA3-1035-33DE-83AA9DB4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20654-1595-9EFB-80BE-2881F838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34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226C5-57E8-1C07-92B4-E26267C4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B7593-91A9-8D5C-00DC-D857FDB1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7B4B9-F670-AE39-EDF2-51E3F254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4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F932-F1D2-2160-CE9B-9EB01C87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9AC4-E6C0-BB91-1A89-4A100132B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DFFAF-DFCE-1EE0-D802-8BCC332E6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DA591-1794-CAB0-4C15-1C36AB22C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ACDB6-1AF2-D6B9-4521-A3FB6BCE9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5759-98B0-39CC-C65B-41FB31E0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75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10FF-D454-AF94-2EAF-ED90D0CAF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684C5-F4C5-A286-D195-CA7537D80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C579A-25A9-591B-3EFD-233A0F071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8851F-A248-2BBC-6A3C-D6B90640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63073-FAD6-2A61-663D-E1948FDE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E8942-36DF-B3F5-5AB7-F036ED799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00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CACBE-3506-63DA-AFBE-AAA0352A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18471-A0BE-5867-8D3D-5D4D89642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7869A-8644-651C-C8E1-1FFD3AE3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CB3C-9D58-464D-A480-71C2450F4C4E}" type="datetimeFigureOut">
              <a:rPr lang="en-IN" smtClean="0"/>
              <a:t>16-01-2024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9E301-147B-0C46-4136-09B73B4F8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165D-1D04-2354-EA53-02C8C04C3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4ED7-19E3-4576-BD43-35E4EA2D20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1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2C270F-4F84-563C-5426-9488E4A4C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9735"/>
            <a:ext cx="9144000" cy="3038769"/>
          </a:xfrm>
        </p:spPr>
        <p:txBody>
          <a:bodyPr>
            <a:normAutofit/>
          </a:bodyPr>
          <a:lstStyle/>
          <a:p>
            <a:r>
              <a:rPr lang="en-US" dirty="0"/>
              <a:t>Role of Lexical Analyzer, Input buffering, Specification and Recognition of Tokens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DF1F816-0C74-6880-8DF5-88EAB26C5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974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Aditya Rajmane</a:t>
            </a:r>
          </a:p>
          <a:p>
            <a:r>
              <a:rPr lang="en-US" dirty="0"/>
              <a:t>Assistant Professor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en-US" dirty="0"/>
              <a:t>Sardar Patel Institute of Technology, Mumbai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0510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87A4-C6F9-20B0-DD62-B5643B22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9F60E-7E0A-BFBA-48FE-65A21E8F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1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Role of Lexical Analyzer, Input buffering, Specification and Recognition of Tokens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Language Processor: Language Processing activities and fundamentals of Language Processing.</dc:title>
  <dc:creator>Aditya Rajmane</dc:creator>
  <cp:lastModifiedBy>Aditya Rajmane</cp:lastModifiedBy>
  <cp:revision>3</cp:revision>
  <dcterms:created xsi:type="dcterms:W3CDTF">2024-01-15T18:20:15Z</dcterms:created>
  <dcterms:modified xsi:type="dcterms:W3CDTF">2024-01-16T05:20:44Z</dcterms:modified>
</cp:coreProperties>
</file>