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91175" cy="10290175"/>
  <p:notesSz cx="6858000" cy="9144000"/>
  <p:defaultTextStyle>
    <a:defPPr>
      <a:defRPr lang="sr-Latn-RS"/>
    </a:defPPr>
    <a:lvl1pPr marL="0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583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166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749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332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914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497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80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663" algn="l" defTabSz="182916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978" y="-264"/>
      </p:cViewPr>
      <p:guideLst>
        <p:guide orient="horz" pos="3241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2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313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0794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66093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8690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877" y="6612392"/>
            <a:ext cx="15547499" cy="2043743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877" y="4361415"/>
            <a:ext cx="15547499" cy="2250975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58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916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74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83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9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749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2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666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28729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559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014" y="2401043"/>
            <a:ext cx="8078602" cy="679103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7879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303381"/>
            <a:ext cx="8081779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559" y="3263319"/>
            <a:ext cx="8081779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66" y="2303381"/>
            <a:ext cx="8084953" cy="95994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583" indent="0">
              <a:buNone/>
              <a:defRPr sz="4000" b="1"/>
            </a:lvl2pPr>
            <a:lvl3pPr marL="1829166" indent="0">
              <a:buNone/>
              <a:defRPr sz="3600" b="1"/>
            </a:lvl3pPr>
            <a:lvl4pPr marL="2743749" indent="0">
              <a:buNone/>
              <a:defRPr sz="3200" b="1"/>
            </a:lvl4pPr>
            <a:lvl5pPr marL="3658332" indent="0">
              <a:buNone/>
              <a:defRPr sz="3200" b="1"/>
            </a:lvl5pPr>
            <a:lvl6pPr marL="4572914" indent="0">
              <a:buNone/>
              <a:defRPr sz="3200" b="1"/>
            </a:lvl6pPr>
            <a:lvl7pPr marL="5487497" indent="0">
              <a:buNone/>
              <a:defRPr sz="3200" b="1"/>
            </a:lvl7pPr>
            <a:lvl8pPr marL="6402080" indent="0">
              <a:buNone/>
              <a:defRPr sz="3200" b="1"/>
            </a:lvl8pPr>
            <a:lvl9pPr marL="731666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66" y="3263319"/>
            <a:ext cx="8084953" cy="5928761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8642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0536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81648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562" y="409700"/>
            <a:ext cx="6017671" cy="174361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341" y="409703"/>
            <a:ext cx="10225275" cy="878238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562" y="2153317"/>
            <a:ext cx="6017671" cy="7038766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3106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7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6400"/>
            </a:lvl1pPr>
            <a:lvl2pPr marL="914583" indent="0">
              <a:buNone/>
              <a:defRPr sz="5600"/>
            </a:lvl2pPr>
            <a:lvl3pPr marL="1829166" indent="0">
              <a:buNone/>
              <a:defRPr sz="4800"/>
            </a:lvl3pPr>
            <a:lvl4pPr marL="2743749" indent="0">
              <a:buNone/>
              <a:defRPr sz="4000"/>
            </a:lvl4pPr>
            <a:lvl5pPr marL="3658332" indent="0">
              <a:buNone/>
              <a:defRPr sz="4000"/>
            </a:lvl5pPr>
            <a:lvl6pPr marL="4572914" indent="0">
              <a:buNone/>
              <a:defRPr sz="4000"/>
            </a:lvl6pPr>
            <a:lvl7pPr marL="5487497" indent="0">
              <a:buNone/>
              <a:defRPr sz="4000"/>
            </a:lvl7pPr>
            <a:lvl8pPr marL="6402080" indent="0">
              <a:buNone/>
              <a:defRPr sz="4000"/>
            </a:lvl8pPr>
            <a:lvl9pPr marL="7316663" indent="0">
              <a:buNone/>
              <a:defRPr sz="4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7"/>
          </a:xfrm>
        </p:spPr>
        <p:txBody>
          <a:bodyPr/>
          <a:lstStyle>
            <a:lvl1pPr marL="0" indent="0">
              <a:buNone/>
              <a:defRPr sz="2800"/>
            </a:lvl1pPr>
            <a:lvl2pPr marL="914583" indent="0">
              <a:buNone/>
              <a:defRPr sz="2400"/>
            </a:lvl2pPr>
            <a:lvl3pPr marL="1829166" indent="0">
              <a:buNone/>
              <a:defRPr sz="2000"/>
            </a:lvl3pPr>
            <a:lvl4pPr marL="2743749" indent="0">
              <a:buNone/>
              <a:defRPr sz="1800"/>
            </a:lvl4pPr>
            <a:lvl5pPr marL="3658332" indent="0">
              <a:buNone/>
              <a:defRPr sz="1800"/>
            </a:lvl5pPr>
            <a:lvl6pPr marL="4572914" indent="0">
              <a:buNone/>
              <a:defRPr sz="1800"/>
            </a:lvl6pPr>
            <a:lvl7pPr marL="5487497" indent="0">
              <a:buNone/>
              <a:defRPr sz="1800"/>
            </a:lvl7pPr>
            <a:lvl8pPr marL="6402080" indent="0">
              <a:buNone/>
              <a:defRPr sz="1800"/>
            </a:lvl8pPr>
            <a:lvl9pPr marL="731666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19310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559" y="412085"/>
            <a:ext cx="16462058" cy="1715029"/>
          </a:xfrm>
          <a:prstGeom prst="rect">
            <a:avLst/>
          </a:prstGeom>
        </p:spPr>
        <p:txBody>
          <a:bodyPr vert="horz" lIns="182917" tIns="91458" rIns="182917" bIns="914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559" y="2401043"/>
            <a:ext cx="16462058" cy="6791039"/>
          </a:xfrm>
          <a:prstGeom prst="rect">
            <a:avLst/>
          </a:prstGeom>
        </p:spPr>
        <p:txBody>
          <a:bodyPr vert="horz" lIns="182917" tIns="91458" rIns="182917" bIns="914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559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2D9B-5F12-4F17-A3EA-113444D225B8}" type="datetimeFigureOut">
              <a:rPr lang="sr-Latn-RS" smtClean="0"/>
              <a:pPr/>
              <a:t>11.6.2019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485" y="9537469"/>
            <a:ext cx="5792205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8675" y="9537469"/>
            <a:ext cx="4267941" cy="547857"/>
          </a:xfrm>
          <a:prstGeom prst="rect">
            <a:avLst/>
          </a:prstGeom>
        </p:spPr>
        <p:txBody>
          <a:bodyPr vert="horz" lIns="182917" tIns="91458" rIns="182917" bIns="9145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9A78-FF98-456A-B7A1-8B29F5901A67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xmlns="" val="21117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9166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937" indent="-685937" algn="l" defTabSz="18291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6197" indent="-571614" algn="l" defTabSz="1829166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457" indent="-457291" algn="l" defTabSz="1829166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1040" indent="-457291" algn="l" defTabSz="1829166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5623" indent="-457291" algn="l" defTabSz="1829166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30206" indent="-457291" algn="l" defTabSz="1829166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789" indent="-457291" algn="l" defTabSz="1829166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9372" indent="-457291" algn="l" defTabSz="1829166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3954" indent="-457291" algn="l" defTabSz="1829166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583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9166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749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332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914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497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2080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6663" algn="l" defTabSz="182916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04627" y="896615"/>
            <a:ext cx="8303259" cy="1654443"/>
            <a:chOff x="504627" y="1040631"/>
            <a:chExt cx="8303259" cy="1654443"/>
          </a:xfrm>
        </p:grpSpPr>
        <p:sp>
          <p:nvSpPr>
            <p:cNvPr id="5" name="TextBox 4"/>
            <p:cNvSpPr txBox="1"/>
            <p:nvPr/>
          </p:nvSpPr>
          <p:spPr>
            <a:xfrm>
              <a:off x="513380" y="2048743"/>
              <a:ext cx="8294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1800" dirty="0" smtClean="0">
                  <a:latin typeface="Times New Roman" pitchFamily="18" charset="0"/>
                  <a:cs typeface="Times New Roman" pitchFamily="18" charset="0"/>
                </a:rPr>
                <a:t>Author</a:t>
              </a:r>
            </a:p>
            <a:p>
              <a:r>
                <a:rPr lang="sr-Latn-RS" sz="1800" dirty="0" smtClean="0">
                  <a:latin typeface="Times New Roman" pitchFamily="18" charset="0"/>
                  <a:cs typeface="Times New Roman" pitchFamily="18" charset="0"/>
                </a:rPr>
                <a:t>Institution</a:t>
              </a:r>
              <a:endParaRPr lang="sr-Latn-RS" sz="1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627" y="1308666"/>
              <a:ext cx="829450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4400" b="1" dirty="0" smtClean="0">
                  <a:solidFill>
                    <a:schemeClr val="accent3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POSTER TITLE</a:t>
              </a:r>
              <a:endParaRPr lang="sr-Latn-RS" sz="4400" b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48643" y="1040631"/>
              <a:ext cx="7992888" cy="28803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87" y="135647"/>
            <a:ext cx="18001999" cy="544944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9145587" y="1040631"/>
            <a:ext cx="0" cy="87129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099188" y="4929063"/>
            <a:ext cx="3744416" cy="4608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sr-Latn-RS" sz="2400" dirty="0" smtClean="0">
                <a:latin typeface="Times New Roman" pitchFamily="18" charset="0"/>
                <a:cs typeface="Times New Roman" pitchFamily="18" charset="0"/>
              </a:rPr>
              <a:t>Sample picture/table/graph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04627" y="2552799"/>
            <a:ext cx="8352928" cy="2258382"/>
            <a:chOff x="504627" y="2768823"/>
            <a:chExt cx="8352928" cy="2258382"/>
          </a:xfrm>
        </p:grpSpPr>
        <p:sp>
          <p:nvSpPr>
            <p:cNvPr id="17" name="Rectangle 16"/>
            <p:cNvSpPr/>
            <p:nvPr/>
          </p:nvSpPr>
          <p:spPr>
            <a:xfrm>
              <a:off x="504627" y="2768823"/>
              <a:ext cx="8352928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8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Introduction</a:t>
              </a:r>
              <a:endPara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04627" y="3272879"/>
              <a:ext cx="8338740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 pitchFamily="18" charset="0"/>
                  <a:cs typeface="Times New Roman" pitchFamily="18" charset="0"/>
                </a:rPr>
                <a:t>[Example text]</a:t>
              </a: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505627" y="1040631"/>
            <a:ext cx="8280920" cy="3366378"/>
            <a:chOff x="9505627" y="1040631"/>
            <a:chExt cx="8280920" cy="3366378"/>
          </a:xfrm>
        </p:grpSpPr>
        <p:sp>
          <p:nvSpPr>
            <p:cNvPr id="33" name="Rectangle 32"/>
            <p:cNvSpPr/>
            <p:nvPr/>
          </p:nvSpPr>
          <p:spPr>
            <a:xfrm>
              <a:off x="9505627" y="1040631"/>
              <a:ext cx="8280920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8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Results</a:t>
              </a:r>
              <a:endPara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05627" y="1544687"/>
              <a:ext cx="8280920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 pitchFamily="18" charset="0"/>
                  <a:cs typeface="Times New Roman" pitchFamily="18" charset="0"/>
                </a:rPr>
                <a:t>[Example text]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05627" y="4540557"/>
            <a:ext cx="8280920" cy="2465114"/>
            <a:chOff x="9505627" y="4713039"/>
            <a:chExt cx="8280920" cy="2249090"/>
          </a:xfrm>
        </p:grpSpPr>
        <p:sp>
          <p:nvSpPr>
            <p:cNvPr id="35" name="Rectangle 34"/>
            <p:cNvSpPr/>
            <p:nvPr/>
          </p:nvSpPr>
          <p:spPr>
            <a:xfrm>
              <a:off x="9505627" y="4713039"/>
              <a:ext cx="8280920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8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Conclusions</a:t>
              </a:r>
              <a:endPara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05627" y="5207803"/>
              <a:ext cx="8280920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 pitchFamily="18" charset="0"/>
                  <a:cs typeface="Times New Roman" pitchFamily="18" charset="0"/>
                </a:rPr>
                <a:t>[Example text]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05627" y="7147359"/>
            <a:ext cx="8280920" cy="2402398"/>
            <a:chOff x="9505627" y="7377335"/>
            <a:chExt cx="8280920" cy="2258382"/>
          </a:xfrm>
        </p:grpSpPr>
        <p:sp>
          <p:nvSpPr>
            <p:cNvPr id="41" name="Rectangle 40"/>
            <p:cNvSpPr/>
            <p:nvPr/>
          </p:nvSpPr>
          <p:spPr>
            <a:xfrm>
              <a:off x="9505627" y="7377335"/>
              <a:ext cx="8280920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8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References</a:t>
              </a:r>
              <a:endPara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505627" y="7881391"/>
              <a:ext cx="8280920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 pitchFamily="18" charset="0"/>
                  <a:cs typeface="Times New Roman" pitchFamily="18" charset="0"/>
                </a:rPr>
                <a:t>[Example text]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4627" y="4929063"/>
            <a:ext cx="4464496" cy="4608512"/>
            <a:chOff x="504627" y="5145087"/>
            <a:chExt cx="4392488" cy="4089875"/>
          </a:xfrm>
        </p:grpSpPr>
        <p:sp>
          <p:nvSpPr>
            <p:cNvPr id="19" name="Rectangle 18"/>
            <p:cNvSpPr/>
            <p:nvPr/>
          </p:nvSpPr>
          <p:spPr>
            <a:xfrm>
              <a:off x="504627" y="5145087"/>
              <a:ext cx="4392488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1800" dirty="0" smtClean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Materials and methods</a:t>
              </a:r>
              <a:endParaRPr lang="en-US" sz="18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627" y="5649143"/>
              <a:ext cx="4392488" cy="35858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i="1" dirty="0" smtClean="0">
                  <a:latin typeface="Times New Roman" pitchFamily="18" charset="0"/>
                  <a:cs typeface="Times New Roman" pitchFamily="18" charset="0"/>
                </a:rPr>
                <a:t>[Example text]</a:t>
              </a:r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8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672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PHI Nis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presentation template for 53DPM</dc:title>
  <dc:creator>Public Health Institute Niš</dc:creator>
  <cp:keywords>53DPM</cp:keywords>
  <cp:lastModifiedBy>Dejan</cp:lastModifiedBy>
  <cp:revision>14</cp:revision>
  <dcterms:created xsi:type="dcterms:W3CDTF">2019-05-23T07:13:49Z</dcterms:created>
  <dcterms:modified xsi:type="dcterms:W3CDTF">2019-06-11T08:21:49Z</dcterms:modified>
</cp:coreProperties>
</file>