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4F61-F8E3-42FC-B212-04FF14B16141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8D92-AB9C-41F3-8FE0-1FDECA323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4F61-F8E3-42FC-B212-04FF14B16141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8D92-AB9C-41F3-8FE0-1FDECA323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4F61-F8E3-42FC-B212-04FF14B16141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8D92-AB9C-41F3-8FE0-1FDECA323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4F61-F8E3-42FC-B212-04FF14B16141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8D92-AB9C-41F3-8FE0-1FDECA323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4F61-F8E3-42FC-B212-04FF14B16141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8D92-AB9C-41F3-8FE0-1FDECA323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4F61-F8E3-42FC-B212-04FF14B16141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8D92-AB9C-41F3-8FE0-1FDECA323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4F61-F8E3-42FC-B212-04FF14B16141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8D92-AB9C-41F3-8FE0-1FDECA323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4F61-F8E3-42FC-B212-04FF14B16141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8D92-AB9C-41F3-8FE0-1FDECA323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4F61-F8E3-42FC-B212-04FF14B16141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8D92-AB9C-41F3-8FE0-1FDECA323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4F61-F8E3-42FC-B212-04FF14B16141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8D92-AB9C-41F3-8FE0-1FDECA323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4F61-F8E3-42FC-B212-04FF14B16141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8D92-AB9C-41F3-8FE0-1FDECA323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E4F61-F8E3-42FC-B212-04FF14B16141}" type="datetimeFigureOut">
              <a:rPr lang="en-US" smtClean="0"/>
              <a:pPr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A8D92-AB9C-41F3-8FE0-1FDECA323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Silvi\Desktop\drog\funny-frog-hunting-ambush-insect-hd-desktop-wallpaper-green-backgrou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700808" y="-1251520"/>
            <a:ext cx="15240000" cy="9525000"/>
          </a:xfrm>
          <a:prstGeom prst="rect">
            <a:avLst/>
          </a:prstGeom>
          <a:noFill/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-972616" y="0"/>
            <a:ext cx="6563072" cy="1143000"/>
          </a:xfrm>
        </p:spPr>
        <p:txBody>
          <a:bodyPr>
            <a:normAutofit fontScale="90000"/>
          </a:bodyPr>
          <a:lstStyle/>
          <a:p>
            <a:r>
              <a:rPr lang="en-US" sz="8000" b="1" dirty="0" smtClean="0">
                <a:latin typeface="Arial" pitchFamily="34" charset="0"/>
                <a:cs typeface="Arial" pitchFamily="34" charset="0"/>
              </a:rPr>
              <a:t>FROGGER</a:t>
            </a:r>
            <a:endParaRPr lang="en-US" sz="8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sz="half" idx="1"/>
          </p:nvPr>
        </p:nvSpPr>
        <p:spPr>
          <a:xfrm>
            <a:off x="611560" y="692696"/>
            <a:ext cx="5688632" cy="388843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8800" dirty="0" smtClean="0"/>
          </a:p>
          <a:p>
            <a:pPr>
              <a:buNone/>
            </a:pPr>
            <a:r>
              <a:rPr lang="en-US" sz="9600" dirty="0" smtClean="0">
                <a:latin typeface="Arial" pitchFamily="34" charset="0"/>
                <a:cs typeface="Arial" pitchFamily="34" charset="0"/>
              </a:rPr>
              <a:t>A  FR</a:t>
            </a:r>
            <a:endParaRPr lang="en-US" sz="9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sz="half" idx="2"/>
          </p:nvPr>
        </p:nvSpPr>
        <p:spPr>
          <a:xfrm>
            <a:off x="6516216" y="2780928"/>
            <a:ext cx="6048672" cy="54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9600" dirty="0" smtClean="0">
                <a:latin typeface="Arial" pitchFamily="34" charset="0"/>
                <a:cs typeface="Arial" pitchFamily="34" charset="0"/>
              </a:rPr>
              <a:t>G</a:t>
            </a:r>
          </a:p>
        </p:txBody>
      </p:sp>
      <p:sp>
        <p:nvSpPr>
          <p:cNvPr id="21" name="Content Placeholder 19"/>
          <p:cNvSpPr txBox="1">
            <a:spLocks/>
          </p:cNvSpPr>
          <p:nvPr/>
        </p:nvSpPr>
        <p:spPr>
          <a:xfrm>
            <a:off x="5220072" y="3789040"/>
            <a:ext cx="5976664" cy="3960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9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684584" y="5373216"/>
            <a:ext cx="10297144" cy="18002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ONCE UPON A TIME… IN A BEAUTIFUL AND PEACEFUL POND THERE LIVED  A CUUUTE LITTLE FROG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 descr="C:\Users\Silvi\Desktop\drog\Frog-Wallpaper-frogs-7018053-1024-76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3732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435280" cy="1052736"/>
          </a:xfrm>
        </p:spPr>
        <p:txBody>
          <a:bodyPr/>
          <a:lstStyle/>
          <a:p>
            <a:r>
              <a:rPr lang="en-US" dirty="0" smtClean="0"/>
              <a:t>OUR HERO… OR HEROINE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1412776"/>
            <a:ext cx="5400600" cy="22322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WELL… WE LEAVE IT UP TO</a:t>
            </a:r>
          </a:p>
          <a:p>
            <a:pPr>
              <a:buNone/>
            </a:pPr>
            <a:r>
              <a:rPr lang="en-US" sz="3200" dirty="0" smtClean="0"/>
              <a:t> YOU  TO DECIDE …..</a:t>
            </a:r>
          </a:p>
          <a:p>
            <a:pPr>
              <a:buNone/>
            </a:pPr>
            <a:r>
              <a:rPr lang="en-US" sz="3200" dirty="0" smtClean="0"/>
              <a:t>IF HE WAS A PRINCE 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7984" y="5085184"/>
            <a:ext cx="4402832" cy="20608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OR </a:t>
            </a:r>
            <a:r>
              <a:rPr lang="en-US" sz="3200" dirty="0"/>
              <a:t>A </a:t>
            </a:r>
            <a:r>
              <a:rPr lang="en-US" sz="3200" dirty="0" smtClean="0"/>
              <a:t>PRINCESS….</a:t>
            </a:r>
            <a:endParaRPr lang="en-US" sz="3200" dirty="0"/>
          </a:p>
          <a:p>
            <a:pPr>
              <a:buNone/>
            </a:pPr>
            <a:r>
              <a:rPr lang="en-US" sz="3200" dirty="0" smtClean="0"/>
              <a:t>       A </a:t>
            </a:r>
            <a:r>
              <a:rPr lang="en-US" sz="3200" dirty="0"/>
              <a:t>DAZZLING </a:t>
            </a:r>
            <a:r>
              <a:rPr lang="en-US" sz="3200" dirty="0" smtClean="0"/>
              <a:t>BEAUTY</a:t>
            </a:r>
            <a:endParaRPr lang="en-US" sz="3200" dirty="0"/>
          </a:p>
        </p:txBody>
      </p:sp>
      <p:pic>
        <p:nvPicPr>
          <p:cNvPr id="16386" name="Picture 2" descr="C:\Users\Silvi\Desktop\drog\SBT - Frog Prince Web_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1196752"/>
            <a:ext cx="3672408" cy="3329311"/>
          </a:xfrm>
          <a:prstGeom prst="rect">
            <a:avLst/>
          </a:prstGeom>
          <a:noFill/>
        </p:spPr>
      </p:pic>
      <p:pic>
        <p:nvPicPr>
          <p:cNvPr id="16388" name="Picture 4" descr="C:\Users\Silvi\Desktop\drog\Frog_Princess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356992"/>
            <a:ext cx="3238500" cy="3304803"/>
          </a:xfrm>
          <a:prstGeom prst="rect">
            <a:avLst/>
          </a:prstGeom>
          <a:noFill/>
        </p:spPr>
      </p:pic>
      <p:sp>
        <p:nvSpPr>
          <p:cNvPr id="8" name="Right Arrow 7"/>
          <p:cNvSpPr/>
          <p:nvPr/>
        </p:nvSpPr>
        <p:spPr>
          <a:xfrm>
            <a:off x="4283968" y="263691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2536" y="4725144"/>
            <a:ext cx="9577064" cy="2376264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Tw Cen MT" pitchFamily="34" charset="0"/>
                <a:ea typeface="Arial Unicode MS" pitchFamily="34" charset="-128"/>
                <a:cs typeface="CordiaUPC" pitchFamily="34" charset="-34"/>
              </a:rPr>
              <a:t>ONE BEAUTIFUL NIGHT, ATTRACTED BY THE CITY LIGHTS, HE OR SHE LEFT THE TRANQUIL POND AND GET LOST IN THE BIG CITY</a:t>
            </a:r>
            <a:endParaRPr lang="en-US" sz="3600" b="1" dirty="0">
              <a:latin typeface="Tw Cen MT" pitchFamily="34" charset="0"/>
              <a:ea typeface="Arial Unicode MS" pitchFamily="34" charset="-128"/>
              <a:cs typeface="CordiaUPC" pitchFamily="34" charset="-34"/>
            </a:endParaRPr>
          </a:p>
        </p:txBody>
      </p:sp>
      <p:pic>
        <p:nvPicPr>
          <p:cNvPr id="17410" name="Picture 2" descr="C:\Users\Silvi\Desktop\drog\15ee8e8f3f3658be1846bf335b3217e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941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628800"/>
            <a:ext cx="5400600" cy="34290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4000" dirty="0" smtClean="0">
                <a:latin typeface="+mj-lt"/>
                <a:ea typeface="+mj-ea"/>
                <a:cs typeface="+mj-cs"/>
              </a:rPr>
              <a:t>BELIEVE </a:t>
            </a:r>
            <a:r>
              <a:rPr lang="en-US" sz="4000" dirty="0">
                <a:latin typeface="+mj-lt"/>
                <a:ea typeface="+mj-ea"/>
                <a:cs typeface="+mj-cs"/>
              </a:rPr>
              <a:t>IT OR NOT</a:t>
            </a:r>
            <a:r>
              <a:rPr lang="en-US" sz="4000" dirty="0" smtClean="0">
                <a:latin typeface="+mj-lt"/>
                <a:ea typeface="+mj-ea"/>
                <a:cs typeface="+mj-cs"/>
              </a:rPr>
              <a:t>…</a:t>
            </a:r>
          </a:p>
          <a:p>
            <a:pPr>
              <a:buNone/>
            </a:pPr>
            <a:endParaRPr lang="en-US" sz="4000" dirty="0">
              <a:latin typeface="+mj-lt"/>
              <a:ea typeface="+mj-ea"/>
              <a:cs typeface="+mj-cs"/>
            </a:endParaRPr>
          </a:p>
          <a:p>
            <a:pPr>
              <a:buNone/>
            </a:pPr>
            <a:r>
              <a:rPr lang="en-US" sz="4000" dirty="0" smtClean="0">
                <a:latin typeface="+mj-lt"/>
                <a:ea typeface="+mj-ea"/>
                <a:cs typeface="+mj-cs"/>
              </a:rPr>
              <a:t> </a:t>
            </a:r>
            <a:endParaRPr lang="en-US" sz="40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18435" name="Picture 3" descr="C:\Users\Silvi\Desktop\drog\6iy5La8A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4519186"/>
            <a:ext cx="3059832" cy="2338814"/>
          </a:xfrm>
          <a:prstGeom prst="rect">
            <a:avLst/>
          </a:prstGeom>
          <a:noFill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4437112"/>
            <a:ext cx="5868144" cy="2636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THIS CUTE FROGGIE GET BACK TO THE SWEET, SWEET HOME…</a:t>
            </a:r>
          </a:p>
        </p:txBody>
      </p:sp>
      <p:pic>
        <p:nvPicPr>
          <p:cNvPr id="18437" name="Picture 5" descr="C:\Users\Silvi\Desktop\New Pictur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851920" cy="339113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1584176" cy="1340768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HELP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-324544" y="2924944"/>
            <a:ext cx="8784976" cy="144016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4000" dirty="0" smtClean="0">
                <a:latin typeface="+mj-lt"/>
                <a:ea typeface="+mj-ea"/>
                <a:cs typeface="+mj-cs"/>
              </a:rPr>
              <a:t>…</a:t>
            </a:r>
          </a:p>
          <a:p>
            <a:pPr>
              <a:buNone/>
            </a:pPr>
            <a:endParaRPr lang="en-US" sz="4000" dirty="0">
              <a:latin typeface="+mj-lt"/>
              <a:ea typeface="+mj-ea"/>
              <a:cs typeface="+mj-cs"/>
            </a:endParaRPr>
          </a:p>
          <a:p>
            <a:pPr>
              <a:buNone/>
            </a:pPr>
            <a:r>
              <a:rPr lang="en-US" sz="4000" dirty="0" smtClean="0">
                <a:latin typeface="+mj-lt"/>
                <a:ea typeface="+mj-ea"/>
                <a:cs typeface="+mj-cs"/>
              </a:rPr>
              <a:t> 				</a:t>
            </a:r>
            <a:r>
              <a:rPr lang="en-US" sz="11000" b="1" dirty="0" smtClean="0"/>
              <a:t>BUT YOU CAN HELP</a:t>
            </a:r>
            <a:endParaRPr lang="en-US" sz="11000" dirty="0">
              <a:latin typeface="+mj-lt"/>
              <a:ea typeface="+mj-ea"/>
              <a:cs typeface="+mj-cs"/>
            </a:endParaRPr>
          </a:p>
        </p:txBody>
      </p:sp>
      <p:pic>
        <p:nvPicPr>
          <p:cNvPr id="18439" name="Picture 7" descr="C:\Users\Silvi\Desktop\images (3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0"/>
            <a:ext cx="2592288" cy="22048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0" y="260648"/>
            <a:ext cx="4932040" cy="2448272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JUST NAVIGATE THE FROGGIE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212976"/>
            <a:ext cx="5508104" cy="39330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>
                <a:latin typeface="+mj-lt"/>
                <a:ea typeface="+mj-ea"/>
                <a:cs typeface="+mj-cs"/>
              </a:rPr>
              <a:t>THROUGH </a:t>
            </a:r>
            <a:endParaRPr lang="en-US" sz="4400" dirty="0" smtClean="0">
              <a:latin typeface="+mj-lt"/>
              <a:ea typeface="+mj-ea"/>
              <a:cs typeface="+mj-cs"/>
            </a:endParaRPr>
          </a:p>
          <a:p>
            <a:pPr>
              <a:buNone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THE </a:t>
            </a:r>
            <a:r>
              <a:rPr lang="en-US" sz="4400" dirty="0">
                <a:latin typeface="+mj-lt"/>
                <a:ea typeface="+mj-ea"/>
                <a:cs typeface="+mj-cs"/>
              </a:rPr>
              <a:t>JUNGLE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OF</a:t>
            </a:r>
          </a:p>
          <a:p>
            <a:pPr>
              <a:buNone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THE NIGHTMARE</a:t>
            </a:r>
          </a:p>
          <a:p>
            <a:pPr>
              <a:buNone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CITY </a:t>
            </a:r>
            <a:r>
              <a:rPr lang="en-US" sz="4400" dirty="0">
                <a:latin typeface="+mj-lt"/>
                <a:ea typeface="+mj-ea"/>
                <a:cs typeface="+mj-cs"/>
              </a:rPr>
              <a:t>TRAFFIC</a:t>
            </a:r>
          </a:p>
        </p:txBody>
      </p:sp>
      <p:pic>
        <p:nvPicPr>
          <p:cNvPr id="19458" name="Picture 2" descr="C:\Users\Silvi\Desktop\traffic-jam-233222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2780928"/>
            <a:ext cx="4788024" cy="4392488"/>
          </a:xfrm>
          <a:prstGeom prst="rect">
            <a:avLst/>
          </a:prstGeom>
          <a:noFill/>
        </p:spPr>
      </p:pic>
      <p:pic>
        <p:nvPicPr>
          <p:cNvPr id="19459" name="Picture 3" descr="C:\Users\Silvi\Desktop\images (1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-1"/>
            <a:ext cx="4458249" cy="27089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73016"/>
            <a:ext cx="8820472" cy="1143000"/>
          </a:xfrm>
        </p:spPr>
        <p:txBody>
          <a:bodyPr/>
          <a:lstStyle/>
          <a:p>
            <a:r>
              <a:rPr lang="en-US" b="1" dirty="0" smtClean="0"/>
              <a:t>TO THE LIFE HE OR SHE KNOWS…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8104" y="1"/>
            <a:ext cx="3816424" cy="3429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400" dirty="0" smtClean="0"/>
              <a:t>SO THAT </a:t>
            </a:r>
          </a:p>
          <a:p>
            <a:pPr algn="ctr">
              <a:buNone/>
            </a:pPr>
            <a:r>
              <a:rPr lang="en-US" sz="4400" dirty="0" smtClean="0"/>
              <a:t>THE FROGGIE</a:t>
            </a:r>
          </a:p>
          <a:p>
            <a:pPr algn="ctr">
              <a:buNone/>
            </a:pPr>
            <a:r>
              <a:rPr lang="en-US" sz="4400" dirty="0" smtClean="0"/>
              <a:t>CAN </a:t>
            </a:r>
          </a:p>
          <a:p>
            <a:pPr algn="ctr">
              <a:buNone/>
            </a:pPr>
            <a:r>
              <a:rPr lang="en-US" sz="4400" dirty="0" smtClean="0"/>
              <a:t>COME BACK</a:t>
            </a:r>
            <a:endParaRPr lang="en-US" sz="4400" dirty="0"/>
          </a:p>
        </p:txBody>
      </p:sp>
      <p:pic>
        <p:nvPicPr>
          <p:cNvPr id="21506" name="Picture 2" descr="C:\Users\Silvi\Desktop\stock-footage-frog-jumping-on-waterlilies-in-a-pond-d-anima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4581128"/>
            <a:ext cx="4067944" cy="2276872"/>
          </a:xfrm>
          <a:prstGeom prst="rect">
            <a:avLst/>
          </a:prstGeom>
          <a:noFill/>
        </p:spPr>
      </p:pic>
      <p:pic>
        <p:nvPicPr>
          <p:cNvPr id="21507" name="Picture 3" descr="C:\Users\Silvi\Desktop\pond1.jpg2107ed76-473e-49f7-9b36-878439956357Origin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5544616" cy="3672408"/>
          </a:xfrm>
          <a:prstGeom prst="rect">
            <a:avLst/>
          </a:prstGeom>
          <a:noFill/>
        </p:spPr>
      </p:pic>
      <p:pic>
        <p:nvPicPr>
          <p:cNvPr id="21509" name="Picture 5" descr="C:\Users\Silvi\Desktop\drog\scal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4437112"/>
            <a:ext cx="4104456" cy="25872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 descr="C:\Users\Silvi\Desktop\drog\frog_wallpaper_quot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4544" y="260648"/>
            <a:ext cx="9144000" cy="640871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212976"/>
            <a:ext cx="8229600" cy="926976"/>
          </a:xfrm>
        </p:spPr>
        <p:txBody>
          <a:bodyPr/>
          <a:lstStyle/>
          <a:p>
            <a:r>
              <a:rPr lang="en-US" dirty="0" smtClean="0"/>
              <a:t>HAPPY END</a:t>
            </a:r>
            <a:endParaRPr lang="en-US" dirty="0"/>
          </a:p>
        </p:txBody>
      </p:sp>
      <p:pic>
        <p:nvPicPr>
          <p:cNvPr id="12290" name="Picture 2" descr="C:\Users\Silvi\Desktop\drog\Frog-Peeking-Round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5575" y="0"/>
            <a:ext cx="2638425" cy="2581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126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FROGGER</vt:lpstr>
      <vt:lpstr>Slide 2</vt:lpstr>
      <vt:lpstr>OUR HERO… OR HEROINE</vt:lpstr>
      <vt:lpstr>ONE BEAUTIFUL NIGHT, ATTRACTED BY THE CITY LIGHTS, HE OR SHE LEFT THE TRANQUIL POND AND GET LOST IN THE BIG CITY</vt:lpstr>
      <vt:lpstr>HELP</vt:lpstr>
      <vt:lpstr>JUST NAVIGATE THE FROGGIE</vt:lpstr>
      <vt:lpstr>TO THE LIFE HE OR SHE KNOWS…</vt:lpstr>
      <vt:lpstr>HAPPY END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Silvi</dc:creator>
  <cp:lastModifiedBy>Silvi</cp:lastModifiedBy>
  <cp:revision>82</cp:revision>
  <dcterms:created xsi:type="dcterms:W3CDTF">2015-03-03T18:26:59Z</dcterms:created>
  <dcterms:modified xsi:type="dcterms:W3CDTF">2015-03-03T21:37:48Z</dcterms:modified>
</cp:coreProperties>
</file>