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3649-D872-47E3-A286-ED552ED91B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088-215E-455B-B27B-8730D80D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1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3649-D872-47E3-A286-ED552ED91B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088-215E-455B-B27B-8730D80D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5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3649-D872-47E3-A286-ED552ED91B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088-215E-455B-B27B-8730D80D4EE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929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3649-D872-47E3-A286-ED552ED91B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088-215E-455B-B27B-8730D80D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20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3649-D872-47E3-A286-ED552ED91B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088-215E-455B-B27B-8730D80D4E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25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3649-D872-47E3-A286-ED552ED91B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088-215E-455B-B27B-8730D80D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95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3649-D872-47E3-A286-ED552ED91B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088-215E-455B-B27B-8730D80D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44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3649-D872-47E3-A286-ED552ED91B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088-215E-455B-B27B-8730D80D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3649-D872-47E3-A286-ED552ED91B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088-215E-455B-B27B-8730D80D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3649-D872-47E3-A286-ED552ED91B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088-215E-455B-B27B-8730D80D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3649-D872-47E3-A286-ED552ED91B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088-215E-455B-B27B-8730D80D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3649-D872-47E3-A286-ED552ED91B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088-215E-455B-B27B-8730D80D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8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3649-D872-47E3-A286-ED552ED91B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088-215E-455B-B27B-8730D80D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3649-D872-47E3-A286-ED552ED91B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088-215E-455B-B27B-8730D80D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3649-D872-47E3-A286-ED552ED91B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088-215E-455B-B27B-8730D80D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8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3649-D872-47E3-A286-ED552ED91B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088-215E-455B-B27B-8730D80D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7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3649-D872-47E3-A286-ED552ED91B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377088-215E-455B-B27B-8730D80D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1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Base Classes in </a:t>
            </a:r>
            <a:r>
              <a:rPr lang="en-US" dirty="0"/>
              <a:t>C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34" y="450302"/>
            <a:ext cx="7647993" cy="1007075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Virtual Inheritance and Need for Virtual base classes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051" y="1972263"/>
            <a:ext cx="5683506" cy="50638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two classes B and C inherits from class A and class D inherits from both classes B and C, there will be two copies of members of class A in D. One through class C and the other through class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When data members of A are accessed by an object of D, an ambiguity arises to which data/function member would be called, the one inherited through C or B. This confuses the compiler and it shows an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Virtual Inheritance is a technique in C++ that ensures only one copy of base class’ data and function members are inherited by the grandchild derived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8167817" y="1779373"/>
            <a:ext cx="142102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46789" y="3146210"/>
            <a:ext cx="142102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588844" y="3146210"/>
            <a:ext cx="142102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167816" y="4513047"/>
            <a:ext cx="142102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587049" y="3702264"/>
            <a:ext cx="729049" cy="810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587049" y="2329248"/>
            <a:ext cx="729049" cy="858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456310" y="3661096"/>
            <a:ext cx="663874" cy="843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440563" y="2319596"/>
            <a:ext cx="562704" cy="826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8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38200" y="1037965"/>
            <a:ext cx="10515600" cy="47559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Consider in the above example that the class A contains a member function void show(). If I create an object ‘object’ of class D and try to access the member function show() through the object of class A as ‘</a:t>
            </a:r>
            <a:r>
              <a:rPr lang="en-US" dirty="0" err="1" smtClean="0"/>
              <a:t>object.show</a:t>
            </a:r>
            <a:r>
              <a:rPr lang="en-US" dirty="0" smtClean="0"/>
              <a:t>()’. The compiler becomes confused and shows the following error.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324" y="3262468"/>
            <a:ext cx="6395892" cy="243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resolve the stated issue when class A is inherited by classes B and C it is declared virtual by placing the keyword </a:t>
            </a:r>
            <a:r>
              <a:rPr lang="en-US" b="1" dirty="0" smtClean="0"/>
              <a:t>virtual </a:t>
            </a:r>
            <a:r>
              <a:rPr lang="en-US" dirty="0" smtClean="0"/>
              <a:t>as: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B: public virtual A{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C: virtual </a:t>
            </a:r>
            <a:r>
              <a:rPr lang="en-US" dirty="0"/>
              <a:t>p</a:t>
            </a:r>
            <a:r>
              <a:rPr lang="en-US" dirty="0" smtClean="0"/>
              <a:t>ublic A{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r>
              <a:rPr lang="en-US" dirty="0" smtClean="0"/>
              <a:t>Now only one copy data/function members will be copied to class B and C. Class A becomes virtual base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base classes offer a way to save space and avoid ambiguities in class hierarchies that use multiple inheritance.</a:t>
            </a:r>
          </a:p>
          <a:p>
            <a:r>
              <a:rPr lang="en-US" dirty="0" smtClean="0"/>
              <a:t>When a base class is specified as virtual base, it can act as an indirect base more than once without duplication of it’s data members.</a:t>
            </a:r>
          </a:p>
          <a:p>
            <a:r>
              <a:rPr lang="en-US" dirty="0" smtClean="0"/>
              <a:t>A single copy of it’s data members are shared by all the classes that uses this virtual 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237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Virtual Base Classes in C++</vt:lpstr>
      <vt:lpstr>Virtual Inheritance and Need for Virtual base classes</vt:lpstr>
      <vt:lpstr>PowerPoint Presentation</vt:lpstr>
      <vt:lpstr>Virtual base class</vt:lpstr>
      <vt:lpstr>Virtual Base Class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Base Classes in C++</dc:title>
  <dc:creator>MAC</dc:creator>
  <cp:lastModifiedBy>MAC</cp:lastModifiedBy>
  <cp:revision>9</cp:revision>
  <dcterms:created xsi:type="dcterms:W3CDTF">2022-08-05T01:05:05Z</dcterms:created>
  <dcterms:modified xsi:type="dcterms:W3CDTF">2022-08-05T02:24:34Z</dcterms:modified>
</cp:coreProperties>
</file>