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sldIdLst>
    <p:sldId id="256" r:id="rId3"/>
    <p:sldId id="258" r:id="rId4"/>
    <p:sldId id="270" r:id="rId5"/>
    <p:sldId id="260" r:id="rId6"/>
    <p:sldId id="261" r:id="rId7"/>
    <p:sldId id="264" r:id="rId8"/>
    <p:sldId id="265" r:id="rId9"/>
    <p:sldId id="271" r:id="rId10"/>
    <p:sldId id="272" r:id="rId11"/>
    <p:sldId id="267" r:id="rId12"/>
    <p:sldId id="268" r:id="rId13"/>
    <p:sldId id="269" r:id="rId14"/>
  </p:sldIdLst>
  <p:sldSz cx="9144000" cy="5143500" type="screen16x9"/>
  <p:notesSz cx="6858000" cy="9144000"/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7621" autoAdjust="0"/>
  </p:normalViewPr>
  <p:slideViewPr>
    <p:cSldViewPr>
      <p:cViewPr varScale="1">
        <p:scale>
          <a:sx n="159" d="100"/>
          <a:sy n="159" d="100"/>
        </p:scale>
        <p:origin x="270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750821932559388"/>
          <c:y val="2.0828586197204822E-2"/>
          <c:w val="0.79935732674251592"/>
          <c:h val="0.774360696927658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Geplant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24B09597-97DB-4C5D-AF89-3E35F5AC3302}" type="VALUE">
                      <a:rPr lang="en-US" baseline="0"/>
                      <a:pPr/>
                      <a:t>[WERT]</a:t>
                    </a:fld>
                    <a:endParaRPr lang="de-DE"/>
                  </a:p>
                </c:rich>
              </c:tx>
              <c:dLblPos val="in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7F8-4F46-978F-406BBB5DD7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Gesamt</c:v>
                </c:pt>
                <c:pt idx="1">
                  <c:v>Abschlussphase</c:v>
                </c:pt>
                <c:pt idx="2">
                  <c:v>Umsetzungsphase</c:v>
                </c:pt>
                <c:pt idx="3">
                  <c:v>Konzeptionsphase</c:v>
                </c:pt>
                <c:pt idx="4">
                  <c:v>Analysephase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33</c:v>
                </c:pt>
                <c:pt idx="1">
                  <c:v>10</c:v>
                </c:pt>
                <c:pt idx="2">
                  <c:v>17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F8-4F46-978F-406BBB5DD73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Benötigt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Gesamt</c:v>
                </c:pt>
                <c:pt idx="1">
                  <c:v>Abschlussphase</c:v>
                </c:pt>
                <c:pt idx="2">
                  <c:v>Umsetzungsphase</c:v>
                </c:pt>
                <c:pt idx="3">
                  <c:v>Konzeptionsphase</c:v>
                </c:pt>
                <c:pt idx="4">
                  <c:v>Analysephase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34</c:v>
                </c:pt>
                <c:pt idx="1">
                  <c:v>10</c:v>
                </c:pt>
                <c:pt idx="2">
                  <c:v>19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F8-4F46-978F-406BBB5DD73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0851072"/>
        <c:axId val="140861440"/>
      </c:barChart>
      <c:catAx>
        <c:axId val="1408510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Phasen</a:t>
                </a:r>
              </a:p>
            </c:rich>
          </c:tx>
          <c:layout>
            <c:manualLayout>
              <c:xMode val="edge"/>
              <c:yMode val="edge"/>
              <c:x val="0"/>
              <c:y val="0.6425940686584393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0861440"/>
        <c:crosses val="autoZero"/>
        <c:auto val="1"/>
        <c:lblAlgn val="ctr"/>
        <c:lblOffset val="100"/>
        <c:noMultiLvlLbl val="0"/>
      </c:catAx>
      <c:valAx>
        <c:axId val="1408614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Stunden</a:t>
                </a:r>
              </a:p>
            </c:rich>
          </c:tx>
          <c:layout>
            <c:manualLayout>
              <c:xMode val="edge"/>
              <c:yMode val="edge"/>
              <c:x val="0.64913289843993704"/>
              <c:y val="0.8930400408556636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085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/>
        </a:solidFill>
        <a:ln>
          <a:solidFill>
            <a:srgbClr val="036A90"/>
          </a:solidFill>
        </a:ln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  <a:ln>
          <a:noFill/>
        </a:ln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20EF5E7-A323-4948-8080-1C71DDE1B52F}" type="presOf" srcId="{68D04D58-2270-4BE3-9D8C-8CF3995FC312}" destId="{1A6B8648-FF51-467C-99BF-C507E6A02D29}" srcOrd="1" destOrd="0" presId="urn:microsoft.com/office/officeart/2005/8/layout/process2"/>
    <dgm:cxn modelId="{1714B1A3-135C-487B-88C3-9AB0CBE8117F}" type="presOf" srcId="{1F136B2F-1158-48FB-BDFB-F6E66779C97E}" destId="{FB1739B4-DA90-41D8-B9A7-1B16ED90DCE5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9E89AC25-97D3-4A65-A068-52885F212930}" type="presOf" srcId="{F6695FA0-6FCE-495A-88E8-3B83EB56ED3B}" destId="{68FC5FCA-1C51-4371-8D10-7C79BB6C50C8}" srcOrd="0" destOrd="0" presId="urn:microsoft.com/office/officeart/2005/8/layout/process2"/>
    <dgm:cxn modelId="{406384AF-19E8-46A4-9184-AA99347D66C7}" type="presOf" srcId="{D975FE47-31BA-42C7-9CE8-48468A4F6A06}" destId="{E4ABA5BD-2A48-49A1-9BA7-303EA8D0CBA2}" srcOrd="1" destOrd="0" presId="urn:microsoft.com/office/officeart/2005/8/layout/process2"/>
    <dgm:cxn modelId="{5BC615F9-E5CD-4265-820B-3B7D61F05387}" type="presOf" srcId="{94E8A036-7CED-443A-89D4-E72BE7BB0C94}" destId="{7AF88F15-3B35-4D27-BAD3-CBC44147F2B1}" srcOrd="0" destOrd="0" presId="urn:microsoft.com/office/officeart/2005/8/layout/process2"/>
    <dgm:cxn modelId="{48E1AB4B-B5F7-4673-A990-5B25E524894B}" type="presOf" srcId="{883B4115-6FC4-44A7-B9C7-5C33DBCF33AE}" destId="{D31CC3E8-2341-4337-9741-B7D26D35669A}" srcOrd="0" destOrd="0" presId="urn:microsoft.com/office/officeart/2005/8/layout/process2"/>
    <dgm:cxn modelId="{D4598C88-CAA1-441D-9C44-E189C12CA2F7}" type="presOf" srcId="{FBC88C4D-51AF-4DFF-9D3B-64DA397B0701}" destId="{EF4B894E-A424-49B4-A76E-8B19CCB456FD}" srcOrd="0" destOrd="0" presId="urn:microsoft.com/office/officeart/2005/8/layout/process2"/>
    <dgm:cxn modelId="{9B092765-01FD-45B7-8E12-72E3E10473AE}" type="presOf" srcId="{D975FE47-31BA-42C7-9CE8-48468A4F6A06}" destId="{1070C37C-C3F8-459A-87BE-B3BA51397199}" srcOrd="0" destOrd="0" presId="urn:microsoft.com/office/officeart/2005/8/layout/process2"/>
    <dgm:cxn modelId="{46163807-AC38-4074-8C34-9655E2A8C250}" type="presOf" srcId="{EDB7A953-EC6F-4911-815B-AF3ED3DF28AB}" destId="{3DE87748-6AA3-488C-9F4A-A906874F2422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0FDA47ED-315C-457F-86E3-F42A24EC5F26}" type="presOf" srcId="{1F136B2F-1158-48FB-BDFB-F6E66779C97E}" destId="{691C7C12-93FA-43A9-8E81-9A53C1697F60}" srcOrd="1" destOrd="0" presId="urn:microsoft.com/office/officeart/2005/8/layout/process2"/>
    <dgm:cxn modelId="{8BAA4F69-691C-4522-95CE-C552016C8B3F}" type="presOf" srcId="{FBC88C4D-51AF-4DFF-9D3B-64DA397B0701}" destId="{4F3563E5-09DD-428D-9058-098045D29AAB}" srcOrd="1" destOrd="0" presId="urn:microsoft.com/office/officeart/2005/8/layout/process2"/>
    <dgm:cxn modelId="{F5AF7310-9886-4C23-B9D2-D827CEAB2509}" type="presOf" srcId="{68D04D58-2270-4BE3-9D8C-8CF3995FC312}" destId="{61D0C34D-7EA4-46C7-80D3-027C68C542A6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ACC8787A-5D51-4351-9B7B-D398452D1791}" type="presOf" srcId="{3562C60D-B6DE-4C33-A590-30E6C20F67EA}" destId="{EFFBC16E-D827-45B5-A584-FCB65E01A582}" srcOrd="0" destOrd="0" presId="urn:microsoft.com/office/officeart/2005/8/layout/process2"/>
    <dgm:cxn modelId="{CA5C23C4-D738-4769-B0A7-0F3F5B7AACED}" type="presOf" srcId="{E540C146-3755-4534-9BD5-F3D62C7474AF}" destId="{15EFE04D-73AA-41FF-A2DE-FDF35ACA5415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E3797CC2-97A9-47FD-A978-92967AC6CE0E}" type="presParOf" srcId="{68FC5FCA-1C51-4371-8D10-7C79BB6C50C8}" destId="{15EFE04D-73AA-41FF-A2DE-FDF35ACA5415}" srcOrd="0" destOrd="0" presId="urn:microsoft.com/office/officeart/2005/8/layout/process2"/>
    <dgm:cxn modelId="{F3E530B1-AC4E-4D55-B416-7A97913FA15C}" type="presParOf" srcId="{68FC5FCA-1C51-4371-8D10-7C79BB6C50C8}" destId="{61D0C34D-7EA4-46C7-80D3-027C68C542A6}" srcOrd="1" destOrd="0" presId="urn:microsoft.com/office/officeart/2005/8/layout/process2"/>
    <dgm:cxn modelId="{C79DE7F0-DD17-49B5-8FA9-B4A8D683DB51}" type="presParOf" srcId="{61D0C34D-7EA4-46C7-80D3-027C68C542A6}" destId="{1A6B8648-FF51-467C-99BF-C507E6A02D29}" srcOrd="0" destOrd="0" presId="urn:microsoft.com/office/officeart/2005/8/layout/process2"/>
    <dgm:cxn modelId="{F7062440-DEFB-42C7-BDE3-97B89B7E8ED7}" type="presParOf" srcId="{68FC5FCA-1C51-4371-8D10-7C79BB6C50C8}" destId="{D31CC3E8-2341-4337-9741-B7D26D35669A}" srcOrd="2" destOrd="0" presId="urn:microsoft.com/office/officeart/2005/8/layout/process2"/>
    <dgm:cxn modelId="{F6AF2297-0C04-4F9D-8596-2A6A913A18D5}" type="presParOf" srcId="{68FC5FCA-1C51-4371-8D10-7C79BB6C50C8}" destId="{1070C37C-C3F8-459A-87BE-B3BA51397199}" srcOrd="3" destOrd="0" presId="urn:microsoft.com/office/officeart/2005/8/layout/process2"/>
    <dgm:cxn modelId="{2A882ABD-32E6-48E4-A1DC-86FD19F57112}" type="presParOf" srcId="{1070C37C-C3F8-459A-87BE-B3BA51397199}" destId="{E4ABA5BD-2A48-49A1-9BA7-303EA8D0CBA2}" srcOrd="0" destOrd="0" presId="urn:microsoft.com/office/officeart/2005/8/layout/process2"/>
    <dgm:cxn modelId="{7F628276-8359-4E02-BFE0-AC4EAE492563}" type="presParOf" srcId="{68FC5FCA-1C51-4371-8D10-7C79BB6C50C8}" destId="{7AF88F15-3B35-4D27-BAD3-CBC44147F2B1}" srcOrd="4" destOrd="0" presId="urn:microsoft.com/office/officeart/2005/8/layout/process2"/>
    <dgm:cxn modelId="{85163331-278F-4648-976A-40CB124D6FCE}" type="presParOf" srcId="{68FC5FCA-1C51-4371-8D10-7C79BB6C50C8}" destId="{FB1739B4-DA90-41D8-B9A7-1B16ED90DCE5}" srcOrd="5" destOrd="0" presId="urn:microsoft.com/office/officeart/2005/8/layout/process2"/>
    <dgm:cxn modelId="{99F5837F-A556-4730-99EE-009D5C1A1B36}" type="presParOf" srcId="{FB1739B4-DA90-41D8-B9A7-1B16ED90DCE5}" destId="{691C7C12-93FA-43A9-8E81-9A53C1697F60}" srcOrd="0" destOrd="0" presId="urn:microsoft.com/office/officeart/2005/8/layout/process2"/>
    <dgm:cxn modelId="{35B420B9-0CAD-4CC4-A121-C8CE8D815201}" type="presParOf" srcId="{68FC5FCA-1C51-4371-8D10-7C79BB6C50C8}" destId="{EFFBC16E-D827-45B5-A584-FCB65E01A582}" srcOrd="6" destOrd="0" presId="urn:microsoft.com/office/officeart/2005/8/layout/process2"/>
    <dgm:cxn modelId="{79CA414A-D490-4CD7-BE4C-E6326D0073D7}" type="presParOf" srcId="{68FC5FCA-1C51-4371-8D10-7C79BB6C50C8}" destId="{EF4B894E-A424-49B4-A76E-8B19CCB456FD}" srcOrd="7" destOrd="0" presId="urn:microsoft.com/office/officeart/2005/8/layout/process2"/>
    <dgm:cxn modelId="{68A6C767-EF5C-4935-898D-3F4401A6DE60}" type="presParOf" srcId="{EF4B894E-A424-49B4-A76E-8B19CCB456FD}" destId="{4F3563E5-09DD-428D-9058-098045D29AAB}" srcOrd="0" destOrd="0" presId="urn:microsoft.com/office/officeart/2005/8/layout/process2"/>
    <dgm:cxn modelId="{82869739-5E95-457F-A37A-3A7D8A9C11A7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15D8B28-8DE8-48F8-A667-3FA3CB3074C7}" type="presOf" srcId="{EDB7A953-EC6F-4911-815B-AF3ED3DF28AB}" destId="{3DE87748-6AA3-488C-9F4A-A906874F2422}" srcOrd="0" destOrd="0" presId="urn:microsoft.com/office/officeart/2005/8/layout/process2"/>
    <dgm:cxn modelId="{D9F847F7-21B5-4CA2-BD84-E371EE349359}" type="presOf" srcId="{FBC88C4D-51AF-4DFF-9D3B-64DA397B0701}" destId="{4F3563E5-09DD-428D-9058-098045D29AAB}" srcOrd="1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F1696D91-DC1D-4290-80E3-1242ECB1B66A}" type="presOf" srcId="{E540C146-3755-4534-9BD5-F3D62C7474AF}" destId="{15EFE04D-73AA-41FF-A2DE-FDF35ACA5415}" srcOrd="0" destOrd="0" presId="urn:microsoft.com/office/officeart/2005/8/layout/process2"/>
    <dgm:cxn modelId="{C26BB77E-5EEF-4438-BE98-002A8EB1AEE4}" type="presOf" srcId="{1F136B2F-1158-48FB-BDFB-F6E66779C97E}" destId="{FB1739B4-DA90-41D8-B9A7-1B16ED90DCE5}" srcOrd="0" destOrd="0" presId="urn:microsoft.com/office/officeart/2005/8/layout/process2"/>
    <dgm:cxn modelId="{9A00621C-A67E-418E-BCA2-9B8D09EA1511}" type="presOf" srcId="{FBC88C4D-51AF-4DFF-9D3B-64DA397B0701}" destId="{EF4B894E-A424-49B4-A76E-8B19CCB456FD}" srcOrd="0" destOrd="0" presId="urn:microsoft.com/office/officeart/2005/8/layout/process2"/>
    <dgm:cxn modelId="{1E965A8C-63A3-4DA2-B78B-C02A9DFC7396}" type="presOf" srcId="{94E8A036-7CED-443A-89D4-E72BE7BB0C94}" destId="{7AF88F15-3B35-4D27-BAD3-CBC44147F2B1}" srcOrd="0" destOrd="0" presId="urn:microsoft.com/office/officeart/2005/8/layout/process2"/>
    <dgm:cxn modelId="{977E55CE-D8E2-469E-A1A5-B8EED5240895}" type="presOf" srcId="{D975FE47-31BA-42C7-9CE8-48468A4F6A06}" destId="{1070C37C-C3F8-459A-87BE-B3BA51397199}" srcOrd="0" destOrd="0" presId="urn:microsoft.com/office/officeart/2005/8/layout/process2"/>
    <dgm:cxn modelId="{3A90F437-D043-49F9-AC67-9B1FF1369523}" type="presOf" srcId="{883B4115-6FC4-44A7-B9C7-5C33DBCF33AE}" destId="{D31CC3E8-2341-4337-9741-B7D26D35669A}" srcOrd="0" destOrd="0" presId="urn:microsoft.com/office/officeart/2005/8/layout/process2"/>
    <dgm:cxn modelId="{01F3C208-272B-4D8D-AA38-300FCF17D0DD}" type="presOf" srcId="{68D04D58-2270-4BE3-9D8C-8CF3995FC312}" destId="{1A6B8648-FF51-467C-99BF-C507E6A02D29}" srcOrd="1" destOrd="0" presId="urn:microsoft.com/office/officeart/2005/8/layout/process2"/>
    <dgm:cxn modelId="{97608BB5-4B09-43A5-81E3-AB4E5F074720}" type="presOf" srcId="{1F136B2F-1158-48FB-BDFB-F6E66779C97E}" destId="{691C7C12-93FA-43A9-8E81-9A53C1697F60}" srcOrd="1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CF8A6E3C-4438-4E62-BBDC-60D6CE508145}" type="presOf" srcId="{68D04D58-2270-4BE3-9D8C-8CF3995FC312}" destId="{61D0C34D-7EA4-46C7-80D3-027C68C542A6}" srcOrd="0" destOrd="0" presId="urn:microsoft.com/office/officeart/2005/8/layout/process2"/>
    <dgm:cxn modelId="{5D2BC8BA-8802-4D7C-88C1-B0E62B233CE1}" type="presOf" srcId="{F6695FA0-6FCE-495A-88E8-3B83EB56ED3B}" destId="{68FC5FCA-1C51-4371-8D10-7C79BB6C50C8}" srcOrd="0" destOrd="0" presId="urn:microsoft.com/office/officeart/2005/8/layout/process2"/>
    <dgm:cxn modelId="{AC27A6A6-F46E-4A94-8BC0-BC653C834BE3}" type="presOf" srcId="{D975FE47-31BA-42C7-9CE8-48468A4F6A06}" destId="{E4ABA5BD-2A48-49A1-9BA7-303EA8D0CBA2}" srcOrd="1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43338902-30CB-4E06-9931-A9540D2BA722}" type="presOf" srcId="{3562C60D-B6DE-4C33-A590-30E6C20F67EA}" destId="{EFFBC16E-D827-45B5-A584-FCB65E01A582}" srcOrd="0" destOrd="0" presId="urn:microsoft.com/office/officeart/2005/8/layout/process2"/>
    <dgm:cxn modelId="{AE6CD2A8-29BB-4A82-AEC3-2B9873514D08}" type="presParOf" srcId="{68FC5FCA-1C51-4371-8D10-7C79BB6C50C8}" destId="{15EFE04D-73AA-41FF-A2DE-FDF35ACA5415}" srcOrd="0" destOrd="0" presId="urn:microsoft.com/office/officeart/2005/8/layout/process2"/>
    <dgm:cxn modelId="{AE9AFFB1-72B5-4D2C-9E4D-4D04FE02E2AC}" type="presParOf" srcId="{68FC5FCA-1C51-4371-8D10-7C79BB6C50C8}" destId="{61D0C34D-7EA4-46C7-80D3-027C68C542A6}" srcOrd="1" destOrd="0" presId="urn:microsoft.com/office/officeart/2005/8/layout/process2"/>
    <dgm:cxn modelId="{37792A6F-EDD8-4224-AAFE-481F490DFFF4}" type="presParOf" srcId="{61D0C34D-7EA4-46C7-80D3-027C68C542A6}" destId="{1A6B8648-FF51-467C-99BF-C507E6A02D29}" srcOrd="0" destOrd="0" presId="urn:microsoft.com/office/officeart/2005/8/layout/process2"/>
    <dgm:cxn modelId="{81460C80-5BEB-4946-B77E-9D84CA6D656A}" type="presParOf" srcId="{68FC5FCA-1C51-4371-8D10-7C79BB6C50C8}" destId="{D31CC3E8-2341-4337-9741-B7D26D35669A}" srcOrd="2" destOrd="0" presId="urn:microsoft.com/office/officeart/2005/8/layout/process2"/>
    <dgm:cxn modelId="{DA30BF82-DB66-486A-9D38-070FCF4BDCA7}" type="presParOf" srcId="{68FC5FCA-1C51-4371-8D10-7C79BB6C50C8}" destId="{1070C37C-C3F8-459A-87BE-B3BA51397199}" srcOrd="3" destOrd="0" presId="urn:microsoft.com/office/officeart/2005/8/layout/process2"/>
    <dgm:cxn modelId="{494FCB85-8035-481A-B13C-B2E5381A654F}" type="presParOf" srcId="{1070C37C-C3F8-459A-87BE-B3BA51397199}" destId="{E4ABA5BD-2A48-49A1-9BA7-303EA8D0CBA2}" srcOrd="0" destOrd="0" presId="urn:microsoft.com/office/officeart/2005/8/layout/process2"/>
    <dgm:cxn modelId="{58478756-F0F2-404E-8D78-9186BBCA0E77}" type="presParOf" srcId="{68FC5FCA-1C51-4371-8D10-7C79BB6C50C8}" destId="{7AF88F15-3B35-4D27-BAD3-CBC44147F2B1}" srcOrd="4" destOrd="0" presId="urn:microsoft.com/office/officeart/2005/8/layout/process2"/>
    <dgm:cxn modelId="{96B07FB7-F09F-454F-B14B-DAE5BC8B4EEA}" type="presParOf" srcId="{68FC5FCA-1C51-4371-8D10-7C79BB6C50C8}" destId="{FB1739B4-DA90-41D8-B9A7-1B16ED90DCE5}" srcOrd="5" destOrd="0" presId="urn:microsoft.com/office/officeart/2005/8/layout/process2"/>
    <dgm:cxn modelId="{BF657E82-44D4-423F-8C47-460AFB1554BA}" type="presParOf" srcId="{FB1739B4-DA90-41D8-B9A7-1B16ED90DCE5}" destId="{691C7C12-93FA-43A9-8E81-9A53C1697F60}" srcOrd="0" destOrd="0" presId="urn:microsoft.com/office/officeart/2005/8/layout/process2"/>
    <dgm:cxn modelId="{F44616C7-7253-44D4-8FDD-E9513A74A164}" type="presParOf" srcId="{68FC5FCA-1C51-4371-8D10-7C79BB6C50C8}" destId="{EFFBC16E-D827-45B5-A584-FCB65E01A582}" srcOrd="6" destOrd="0" presId="urn:microsoft.com/office/officeart/2005/8/layout/process2"/>
    <dgm:cxn modelId="{693E09FB-3B97-40F0-8492-077D123D6CDB}" type="presParOf" srcId="{68FC5FCA-1C51-4371-8D10-7C79BB6C50C8}" destId="{EF4B894E-A424-49B4-A76E-8B19CCB456FD}" srcOrd="7" destOrd="0" presId="urn:microsoft.com/office/officeart/2005/8/layout/process2"/>
    <dgm:cxn modelId="{828E67A9-201B-4287-8685-5C45D330CDC9}" type="presParOf" srcId="{EF4B894E-A424-49B4-A76E-8B19CCB456FD}" destId="{4F3563E5-09DD-428D-9058-098045D29AAB}" srcOrd="0" destOrd="0" presId="urn:microsoft.com/office/officeart/2005/8/layout/process2"/>
    <dgm:cxn modelId="{F0352B98-878D-4ACF-9ADF-BD15C01C14E1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60C30DD-833C-4DE9-B507-8A146909B2B4}" type="presOf" srcId="{94E8A036-7CED-443A-89D4-E72BE7BB0C94}" destId="{7AF88F15-3B35-4D27-BAD3-CBC44147F2B1}" srcOrd="0" destOrd="0" presId="urn:microsoft.com/office/officeart/2005/8/layout/process2"/>
    <dgm:cxn modelId="{8E879903-EA25-4322-A883-4C3DDAF0AE4F}" type="presOf" srcId="{EDB7A953-EC6F-4911-815B-AF3ED3DF28AB}" destId="{3DE87748-6AA3-488C-9F4A-A906874F2422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BD25BA9B-3908-402E-9A08-5645A5EB455A}" type="presOf" srcId="{D975FE47-31BA-42C7-9CE8-48468A4F6A06}" destId="{1070C37C-C3F8-459A-87BE-B3BA51397199}" srcOrd="0" destOrd="0" presId="urn:microsoft.com/office/officeart/2005/8/layout/process2"/>
    <dgm:cxn modelId="{78A04EBC-7F71-48F6-96E0-900AE37D7132}" type="presOf" srcId="{1F136B2F-1158-48FB-BDFB-F6E66779C97E}" destId="{691C7C12-93FA-43A9-8E81-9A53C1697F60}" srcOrd="1" destOrd="0" presId="urn:microsoft.com/office/officeart/2005/8/layout/process2"/>
    <dgm:cxn modelId="{DD17F31A-1BB0-4793-A181-06DF17573447}" type="presOf" srcId="{F6695FA0-6FCE-495A-88E8-3B83EB56ED3B}" destId="{68FC5FCA-1C51-4371-8D10-7C79BB6C50C8}" srcOrd="0" destOrd="0" presId="urn:microsoft.com/office/officeart/2005/8/layout/process2"/>
    <dgm:cxn modelId="{BCBAA0EA-700A-450A-987A-C90C582B8FB6}" type="presOf" srcId="{883B4115-6FC4-44A7-B9C7-5C33DBCF33AE}" destId="{D31CC3E8-2341-4337-9741-B7D26D35669A}" srcOrd="0" destOrd="0" presId="urn:microsoft.com/office/officeart/2005/8/layout/process2"/>
    <dgm:cxn modelId="{BAAB746D-5E3C-4B59-A5BE-C4C11EC3337C}" type="presOf" srcId="{D975FE47-31BA-42C7-9CE8-48468A4F6A06}" destId="{E4ABA5BD-2A48-49A1-9BA7-303EA8D0CBA2}" srcOrd="1" destOrd="0" presId="urn:microsoft.com/office/officeart/2005/8/layout/process2"/>
    <dgm:cxn modelId="{88AC96A0-694B-4AAD-B1A5-CC02A289EB74}" type="presOf" srcId="{FBC88C4D-51AF-4DFF-9D3B-64DA397B0701}" destId="{EF4B894E-A424-49B4-A76E-8B19CCB456FD}" srcOrd="0" destOrd="0" presId="urn:microsoft.com/office/officeart/2005/8/layout/process2"/>
    <dgm:cxn modelId="{4F6B4368-BB32-4C0C-A76E-4242BB166787}" type="presOf" srcId="{E540C146-3755-4534-9BD5-F3D62C7474AF}" destId="{15EFE04D-73AA-41FF-A2DE-FDF35ACA5415}" srcOrd="0" destOrd="0" presId="urn:microsoft.com/office/officeart/2005/8/layout/process2"/>
    <dgm:cxn modelId="{E12FC763-6AA7-4252-A369-F20583842864}" type="presOf" srcId="{1F136B2F-1158-48FB-BDFB-F6E66779C97E}" destId="{FB1739B4-DA90-41D8-B9A7-1B16ED90DCE5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35EB2699-98A3-459D-956C-431BF2E4EAB8}" type="presOf" srcId="{3562C60D-B6DE-4C33-A590-30E6C20F67EA}" destId="{EFFBC16E-D827-45B5-A584-FCB65E01A582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CDBFB418-4423-4382-8E9B-50C1DC18A1CC}" type="presOf" srcId="{FBC88C4D-51AF-4DFF-9D3B-64DA397B0701}" destId="{4F3563E5-09DD-428D-9058-098045D29AAB}" srcOrd="1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2DBFC399-1D39-4C97-A4DC-B9B81DDC83ED}" type="presOf" srcId="{68D04D58-2270-4BE3-9D8C-8CF3995FC312}" destId="{1A6B8648-FF51-467C-99BF-C507E6A02D29}" srcOrd="1" destOrd="0" presId="urn:microsoft.com/office/officeart/2005/8/layout/process2"/>
    <dgm:cxn modelId="{57D52DBC-A59A-4343-BA6D-24701BFEE861}" type="presOf" srcId="{68D04D58-2270-4BE3-9D8C-8CF3995FC312}" destId="{61D0C34D-7EA4-46C7-80D3-027C68C542A6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94D6C1B3-AA68-4A5F-A942-40861FCAD4F8}" type="presParOf" srcId="{68FC5FCA-1C51-4371-8D10-7C79BB6C50C8}" destId="{15EFE04D-73AA-41FF-A2DE-FDF35ACA5415}" srcOrd="0" destOrd="0" presId="urn:microsoft.com/office/officeart/2005/8/layout/process2"/>
    <dgm:cxn modelId="{9785E6D8-DBB8-4E17-A3DC-6E46B8480753}" type="presParOf" srcId="{68FC5FCA-1C51-4371-8D10-7C79BB6C50C8}" destId="{61D0C34D-7EA4-46C7-80D3-027C68C542A6}" srcOrd="1" destOrd="0" presId="urn:microsoft.com/office/officeart/2005/8/layout/process2"/>
    <dgm:cxn modelId="{08A0031F-DFC3-43D4-8664-082A7CA4E6BF}" type="presParOf" srcId="{61D0C34D-7EA4-46C7-80D3-027C68C542A6}" destId="{1A6B8648-FF51-467C-99BF-C507E6A02D29}" srcOrd="0" destOrd="0" presId="urn:microsoft.com/office/officeart/2005/8/layout/process2"/>
    <dgm:cxn modelId="{5092AD64-DD11-4620-ACF4-BA9B90A37D18}" type="presParOf" srcId="{68FC5FCA-1C51-4371-8D10-7C79BB6C50C8}" destId="{D31CC3E8-2341-4337-9741-B7D26D35669A}" srcOrd="2" destOrd="0" presId="urn:microsoft.com/office/officeart/2005/8/layout/process2"/>
    <dgm:cxn modelId="{6AD4D788-B953-4816-B386-55A43D48C670}" type="presParOf" srcId="{68FC5FCA-1C51-4371-8D10-7C79BB6C50C8}" destId="{1070C37C-C3F8-459A-87BE-B3BA51397199}" srcOrd="3" destOrd="0" presId="urn:microsoft.com/office/officeart/2005/8/layout/process2"/>
    <dgm:cxn modelId="{C40576CD-19A9-40A9-BFC7-4B97F354A511}" type="presParOf" srcId="{1070C37C-C3F8-459A-87BE-B3BA51397199}" destId="{E4ABA5BD-2A48-49A1-9BA7-303EA8D0CBA2}" srcOrd="0" destOrd="0" presId="urn:microsoft.com/office/officeart/2005/8/layout/process2"/>
    <dgm:cxn modelId="{4C6117F0-7A4B-4048-BBFA-F2C390B35CEE}" type="presParOf" srcId="{68FC5FCA-1C51-4371-8D10-7C79BB6C50C8}" destId="{7AF88F15-3B35-4D27-BAD3-CBC44147F2B1}" srcOrd="4" destOrd="0" presId="urn:microsoft.com/office/officeart/2005/8/layout/process2"/>
    <dgm:cxn modelId="{97F689A3-98A8-404C-9D62-AD7098B3087A}" type="presParOf" srcId="{68FC5FCA-1C51-4371-8D10-7C79BB6C50C8}" destId="{FB1739B4-DA90-41D8-B9A7-1B16ED90DCE5}" srcOrd="5" destOrd="0" presId="urn:microsoft.com/office/officeart/2005/8/layout/process2"/>
    <dgm:cxn modelId="{EA550A7C-8EEF-48CE-9F5C-E683880AEB0D}" type="presParOf" srcId="{FB1739B4-DA90-41D8-B9A7-1B16ED90DCE5}" destId="{691C7C12-93FA-43A9-8E81-9A53C1697F60}" srcOrd="0" destOrd="0" presId="urn:microsoft.com/office/officeart/2005/8/layout/process2"/>
    <dgm:cxn modelId="{56B2DC65-9C09-4705-B3C5-9E48BF9821AB}" type="presParOf" srcId="{68FC5FCA-1C51-4371-8D10-7C79BB6C50C8}" destId="{EFFBC16E-D827-45B5-A584-FCB65E01A582}" srcOrd="6" destOrd="0" presId="urn:microsoft.com/office/officeart/2005/8/layout/process2"/>
    <dgm:cxn modelId="{47DECD5C-C090-41FD-86ED-379E6386CFC9}" type="presParOf" srcId="{68FC5FCA-1C51-4371-8D10-7C79BB6C50C8}" destId="{EF4B894E-A424-49B4-A76E-8B19CCB456FD}" srcOrd="7" destOrd="0" presId="urn:microsoft.com/office/officeart/2005/8/layout/process2"/>
    <dgm:cxn modelId="{0FFDE46D-63E1-4352-BA63-23BD5AA3549F}" type="presParOf" srcId="{EF4B894E-A424-49B4-A76E-8B19CCB456FD}" destId="{4F3563E5-09DD-428D-9058-098045D29AAB}" srcOrd="0" destOrd="0" presId="urn:microsoft.com/office/officeart/2005/8/layout/process2"/>
    <dgm:cxn modelId="{5E597B55-EA33-42D4-A1E3-92610A6C4CAE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CBB2847-F203-4561-BEFA-BD7D5C06A068}" type="presOf" srcId="{883B4115-6FC4-44A7-B9C7-5C33DBCF33AE}" destId="{D31CC3E8-2341-4337-9741-B7D26D35669A}" srcOrd="0" destOrd="0" presId="urn:microsoft.com/office/officeart/2005/8/layout/process2"/>
    <dgm:cxn modelId="{206E9549-0820-4142-9753-F5D50C090D90}" type="presOf" srcId="{F6695FA0-6FCE-495A-88E8-3B83EB56ED3B}" destId="{68FC5FCA-1C51-4371-8D10-7C79BB6C50C8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AFECE1B6-925D-494E-B22D-D00EC24B7FEA}" type="presOf" srcId="{3562C60D-B6DE-4C33-A590-30E6C20F67EA}" destId="{EFFBC16E-D827-45B5-A584-FCB65E01A582}" srcOrd="0" destOrd="0" presId="urn:microsoft.com/office/officeart/2005/8/layout/process2"/>
    <dgm:cxn modelId="{A41BF140-CA56-4F58-9D33-5E117CCD1DA1}" type="presOf" srcId="{68D04D58-2270-4BE3-9D8C-8CF3995FC312}" destId="{61D0C34D-7EA4-46C7-80D3-027C68C542A6}" srcOrd="0" destOrd="0" presId="urn:microsoft.com/office/officeart/2005/8/layout/process2"/>
    <dgm:cxn modelId="{434D46D2-7CE0-46A3-B662-14D5545AECC5}" type="presOf" srcId="{E540C146-3755-4534-9BD5-F3D62C7474AF}" destId="{15EFE04D-73AA-41FF-A2DE-FDF35ACA5415}" srcOrd="0" destOrd="0" presId="urn:microsoft.com/office/officeart/2005/8/layout/process2"/>
    <dgm:cxn modelId="{6434F494-08FC-45CE-B76A-77FAC1490D6F}" type="presOf" srcId="{D975FE47-31BA-42C7-9CE8-48468A4F6A06}" destId="{E4ABA5BD-2A48-49A1-9BA7-303EA8D0CBA2}" srcOrd="1" destOrd="0" presId="urn:microsoft.com/office/officeart/2005/8/layout/process2"/>
    <dgm:cxn modelId="{F357F8DE-88BA-4790-B5F0-AAC181F627BE}" type="presOf" srcId="{FBC88C4D-51AF-4DFF-9D3B-64DA397B0701}" destId="{4F3563E5-09DD-428D-9058-098045D29AAB}" srcOrd="1" destOrd="0" presId="urn:microsoft.com/office/officeart/2005/8/layout/process2"/>
    <dgm:cxn modelId="{F2C55F1C-7662-4A16-85C1-2C90C7071E48}" type="presOf" srcId="{D975FE47-31BA-42C7-9CE8-48468A4F6A06}" destId="{1070C37C-C3F8-459A-87BE-B3BA51397199}" srcOrd="0" destOrd="0" presId="urn:microsoft.com/office/officeart/2005/8/layout/process2"/>
    <dgm:cxn modelId="{12EE0AE1-3D11-4CB4-B13C-549A0D8616BC}" type="presOf" srcId="{94E8A036-7CED-443A-89D4-E72BE7BB0C94}" destId="{7AF88F15-3B35-4D27-BAD3-CBC44147F2B1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9630219D-AE5F-4954-B41B-8BF227708A76}" type="presOf" srcId="{EDB7A953-EC6F-4911-815B-AF3ED3DF28AB}" destId="{3DE87748-6AA3-488C-9F4A-A906874F2422}" srcOrd="0" destOrd="0" presId="urn:microsoft.com/office/officeart/2005/8/layout/process2"/>
    <dgm:cxn modelId="{979F7515-328C-4127-B265-566EBB0820EB}" type="presOf" srcId="{68D04D58-2270-4BE3-9D8C-8CF3995FC312}" destId="{1A6B8648-FF51-467C-99BF-C507E6A02D29}" srcOrd="1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58EC1B6C-76CF-4586-A674-A500285B9B43}" type="presOf" srcId="{1F136B2F-1158-48FB-BDFB-F6E66779C97E}" destId="{FB1739B4-DA90-41D8-B9A7-1B16ED90DCE5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4C4F3E17-EB8F-4799-8679-9A55FF6B1761}" type="presOf" srcId="{1F136B2F-1158-48FB-BDFB-F6E66779C97E}" destId="{691C7C12-93FA-43A9-8E81-9A53C1697F60}" srcOrd="1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5D97D7E1-91A3-471F-A6DA-0607DBC46397}" type="presOf" srcId="{FBC88C4D-51AF-4DFF-9D3B-64DA397B0701}" destId="{EF4B894E-A424-49B4-A76E-8B19CCB456FD}" srcOrd="0" destOrd="0" presId="urn:microsoft.com/office/officeart/2005/8/layout/process2"/>
    <dgm:cxn modelId="{E6358630-ED2B-4F97-8E90-5565266091BD}" type="presParOf" srcId="{68FC5FCA-1C51-4371-8D10-7C79BB6C50C8}" destId="{15EFE04D-73AA-41FF-A2DE-FDF35ACA5415}" srcOrd="0" destOrd="0" presId="urn:microsoft.com/office/officeart/2005/8/layout/process2"/>
    <dgm:cxn modelId="{4CAE3DC0-476E-405E-9AD4-13C413A162AB}" type="presParOf" srcId="{68FC5FCA-1C51-4371-8D10-7C79BB6C50C8}" destId="{61D0C34D-7EA4-46C7-80D3-027C68C542A6}" srcOrd="1" destOrd="0" presId="urn:microsoft.com/office/officeart/2005/8/layout/process2"/>
    <dgm:cxn modelId="{B022615A-3EFA-42B6-B852-40D85C77E3BF}" type="presParOf" srcId="{61D0C34D-7EA4-46C7-80D3-027C68C542A6}" destId="{1A6B8648-FF51-467C-99BF-C507E6A02D29}" srcOrd="0" destOrd="0" presId="urn:microsoft.com/office/officeart/2005/8/layout/process2"/>
    <dgm:cxn modelId="{0ABD4718-D939-4CA6-B737-895BD35E04F7}" type="presParOf" srcId="{68FC5FCA-1C51-4371-8D10-7C79BB6C50C8}" destId="{D31CC3E8-2341-4337-9741-B7D26D35669A}" srcOrd="2" destOrd="0" presId="urn:microsoft.com/office/officeart/2005/8/layout/process2"/>
    <dgm:cxn modelId="{1ED1B5EB-2F6A-4300-8C14-1DD7FCCEE17F}" type="presParOf" srcId="{68FC5FCA-1C51-4371-8D10-7C79BB6C50C8}" destId="{1070C37C-C3F8-459A-87BE-B3BA51397199}" srcOrd="3" destOrd="0" presId="urn:microsoft.com/office/officeart/2005/8/layout/process2"/>
    <dgm:cxn modelId="{35C5DF1F-1810-44F9-9AA5-08314C46E850}" type="presParOf" srcId="{1070C37C-C3F8-459A-87BE-B3BA51397199}" destId="{E4ABA5BD-2A48-49A1-9BA7-303EA8D0CBA2}" srcOrd="0" destOrd="0" presId="urn:microsoft.com/office/officeart/2005/8/layout/process2"/>
    <dgm:cxn modelId="{AE6576E9-E5D8-4F9D-AE54-22947F6C1960}" type="presParOf" srcId="{68FC5FCA-1C51-4371-8D10-7C79BB6C50C8}" destId="{7AF88F15-3B35-4D27-BAD3-CBC44147F2B1}" srcOrd="4" destOrd="0" presId="urn:microsoft.com/office/officeart/2005/8/layout/process2"/>
    <dgm:cxn modelId="{62677B02-A9C3-40D7-BB45-CF63C5C01A36}" type="presParOf" srcId="{68FC5FCA-1C51-4371-8D10-7C79BB6C50C8}" destId="{FB1739B4-DA90-41D8-B9A7-1B16ED90DCE5}" srcOrd="5" destOrd="0" presId="urn:microsoft.com/office/officeart/2005/8/layout/process2"/>
    <dgm:cxn modelId="{72250500-CA5E-4141-AEF1-AF4AF1C8A31A}" type="presParOf" srcId="{FB1739B4-DA90-41D8-B9A7-1B16ED90DCE5}" destId="{691C7C12-93FA-43A9-8E81-9A53C1697F60}" srcOrd="0" destOrd="0" presId="urn:microsoft.com/office/officeart/2005/8/layout/process2"/>
    <dgm:cxn modelId="{3845B539-F51E-45E5-9E43-1A1EB6D73CEA}" type="presParOf" srcId="{68FC5FCA-1C51-4371-8D10-7C79BB6C50C8}" destId="{EFFBC16E-D827-45B5-A584-FCB65E01A582}" srcOrd="6" destOrd="0" presId="urn:microsoft.com/office/officeart/2005/8/layout/process2"/>
    <dgm:cxn modelId="{90ED3763-F7A0-43D4-885B-76F5551B10DD}" type="presParOf" srcId="{68FC5FCA-1C51-4371-8D10-7C79BB6C50C8}" destId="{EF4B894E-A424-49B4-A76E-8B19CCB456FD}" srcOrd="7" destOrd="0" presId="urn:microsoft.com/office/officeart/2005/8/layout/process2"/>
    <dgm:cxn modelId="{83756328-41CA-45C1-BC3A-800C9496DA73}" type="presParOf" srcId="{EF4B894E-A424-49B4-A76E-8B19CCB456FD}" destId="{4F3563E5-09DD-428D-9058-098045D29AAB}" srcOrd="0" destOrd="0" presId="urn:microsoft.com/office/officeart/2005/8/layout/process2"/>
    <dgm:cxn modelId="{CBCD341A-3828-4DED-B19F-E6E680B2E36A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23B52B1-FF48-40F9-A439-20D3652BC349}" type="presOf" srcId="{D975FE47-31BA-42C7-9CE8-48468A4F6A06}" destId="{1070C37C-C3F8-459A-87BE-B3BA51397199}" srcOrd="0" destOrd="0" presId="urn:microsoft.com/office/officeart/2005/8/layout/process2"/>
    <dgm:cxn modelId="{DFDCD0B8-E2FA-4BF5-8CAD-6219A2770944}" type="presOf" srcId="{E540C146-3755-4534-9BD5-F3D62C7474AF}" destId="{15EFE04D-73AA-41FF-A2DE-FDF35ACA5415}" srcOrd="0" destOrd="0" presId="urn:microsoft.com/office/officeart/2005/8/layout/process2"/>
    <dgm:cxn modelId="{6626BEE5-DF7E-411A-B9F9-346CC942AB9F}" type="presOf" srcId="{883B4115-6FC4-44A7-B9C7-5C33DBCF33AE}" destId="{D31CC3E8-2341-4337-9741-B7D26D35669A}" srcOrd="0" destOrd="0" presId="urn:microsoft.com/office/officeart/2005/8/layout/process2"/>
    <dgm:cxn modelId="{871B07D5-A645-481A-A885-702E8F28EEA0}" type="presOf" srcId="{94E8A036-7CED-443A-89D4-E72BE7BB0C94}" destId="{7AF88F15-3B35-4D27-BAD3-CBC44147F2B1}" srcOrd="0" destOrd="0" presId="urn:microsoft.com/office/officeart/2005/8/layout/process2"/>
    <dgm:cxn modelId="{0939A1B0-2C6C-4592-A080-2CE101F0C07D}" type="presOf" srcId="{3562C60D-B6DE-4C33-A590-30E6C20F67EA}" destId="{EFFBC16E-D827-45B5-A584-FCB65E01A582}" srcOrd="0" destOrd="0" presId="urn:microsoft.com/office/officeart/2005/8/layout/process2"/>
    <dgm:cxn modelId="{1DD573AD-EC18-4E76-BE44-108511268B5F}" type="presOf" srcId="{1F136B2F-1158-48FB-BDFB-F6E66779C97E}" destId="{691C7C12-93FA-43A9-8E81-9A53C1697F60}" srcOrd="1" destOrd="0" presId="urn:microsoft.com/office/officeart/2005/8/layout/process2"/>
    <dgm:cxn modelId="{B285D419-2D85-4CCF-91BF-D12BF6DCF7B9}" type="presOf" srcId="{FBC88C4D-51AF-4DFF-9D3B-64DA397B0701}" destId="{4F3563E5-09DD-428D-9058-098045D29AAB}" srcOrd="1" destOrd="0" presId="urn:microsoft.com/office/officeart/2005/8/layout/process2"/>
    <dgm:cxn modelId="{CDD28A8C-12AA-45CE-8D3A-1E375A0C7CAA}" type="presOf" srcId="{68D04D58-2270-4BE3-9D8C-8CF3995FC312}" destId="{1A6B8648-FF51-467C-99BF-C507E6A02D29}" srcOrd="1" destOrd="0" presId="urn:microsoft.com/office/officeart/2005/8/layout/process2"/>
    <dgm:cxn modelId="{7847B39C-0A14-49E9-A349-C3B2C2C1BF9F}" type="presOf" srcId="{68D04D58-2270-4BE3-9D8C-8CF3995FC312}" destId="{61D0C34D-7EA4-46C7-80D3-027C68C542A6}" srcOrd="0" destOrd="0" presId="urn:microsoft.com/office/officeart/2005/8/layout/process2"/>
    <dgm:cxn modelId="{FDDBCCEC-713F-4EB6-8960-089CC2E02307}" type="presOf" srcId="{1F136B2F-1158-48FB-BDFB-F6E66779C97E}" destId="{FB1739B4-DA90-41D8-B9A7-1B16ED90DCE5}" srcOrd="0" destOrd="0" presId="urn:microsoft.com/office/officeart/2005/8/layout/process2"/>
    <dgm:cxn modelId="{E3B4ACA5-1924-42C8-9773-61B55FCDDC29}" type="presOf" srcId="{EDB7A953-EC6F-4911-815B-AF3ED3DF28AB}" destId="{3DE87748-6AA3-488C-9F4A-A906874F2422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63D0D140-8A3A-4162-85C8-F3C94D2391F5}" type="presOf" srcId="{F6695FA0-6FCE-495A-88E8-3B83EB56ED3B}" destId="{68FC5FCA-1C51-4371-8D10-7C79BB6C50C8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E8C631C7-E082-4C66-8606-2D5187601CEC}" type="presOf" srcId="{FBC88C4D-51AF-4DFF-9D3B-64DA397B0701}" destId="{EF4B894E-A424-49B4-A76E-8B19CCB456FD}" srcOrd="0" destOrd="0" presId="urn:microsoft.com/office/officeart/2005/8/layout/process2"/>
    <dgm:cxn modelId="{217F92BD-6F77-4A71-921B-804974B31FC0}" type="presOf" srcId="{D975FE47-31BA-42C7-9CE8-48468A4F6A06}" destId="{E4ABA5BD-2A48-49A1-9BA7-303EA8D0CBA2}" srcOrd="1" destOrd="0" presId="urn:microsoft.com/office/officeart/2005/8/layout/process2"/>
    <dgm:cxn modelId="{9A4C8868-93F4-4F5C-814D-A419C9C4DA22}" type="presParOf" srcId="{68FC5FCA-1C51-4371-8D10-7C79BB6C50C8}" destId="{15EFE04D-73AA-41FF-A2DE-FDF35ACA5415}" srcOrd="0" destOrd="0" presId="urn:microsoft.com/office/officeart/2005/8/layout/process2"/>
    <dgm:cxn modelId="{61329DAF-794F-4491-9BE0-AF25CD5A53FC}" type="presParOf" srcId="{68FC5FCA-1C51-4371-8D10-7C79BB6C50C8}" destId="{61D0C34D-7EA4-46C7-80D3-027C68C542A6}" srcOrd="1" destOrd="0" presId="urn:microsoft.com/office/officeart/2005/8/layout/process2"/>
    <dgm:cxn modelId="{D0141AC3-903E-4A2F-BFC3-47D27307FA10}" type="presParOf" srcId="{61D0C34D-7EA4-46C7-80D3-027C68C542A6}" destId="{1A6B8648-FF51-467C-99BF-C507E6A02D29}" srcOrd="0" destOrd="0" presId="urn:microsoft.com/office/officeart/2005/8/layout/process2"/>
    <dgm:cxn modelId="{0E5C2503-8910-4462-8DEF-DB53990082F0}" type="presParOf" srcId="{68FC5FCA-1C51-4371-8D10-7C79BB6C50C8}" destId="{D31CC3E8-2341-4337-9741-B7D26D35669A}" srcOrd="2" destOrd="0" presId="urn:microsoft.com/office/officeart/2005/8/layout/process2"/>
    <dgm:cxn modelId="{421A0445-6196-461D-8123-685CF3A22705}" type="presParOf" srcId="{68FC5FCA-1C51-4371-8D10-7C79BB6C50C8}" destId="{1070C37C-C3F8-459A-87BE-B3BA51397199}" srcOrd="3" destOrd="0" presId="urn:microsoft.com/office/officeart/2005/8/layout/process2"/>
    <dgm:cxn modelId="{1D5EB725-7856-4682-AA34-505A2C80425F}" type="presParOf" srcId="{1070C37C-C3F8-459A-87BE-B3BA51397199}" destId="{E4ABA5BD-2A48-49A1-9BA7-303EA8D0CBA2}" srcOrd="0" destOrd="0" presId="urn:microsoft.com/office/officeart/2005/8/layout/process2"/>
    <dgm:cxn modelId="{9C3C403F-0918-4DFE-83CD-7488449C73AB}" type="presParOf" srcId="{68FC5FCA-1C51-4371-8D10-7C79BB6C50C8}" destId="{7AF88F15-3B35-4D27-BAD3-CBC44147F2B1}" srcOrd="4" destOrd="0" presId="urn:microsoft.com/office/officeart/2005/8/layout/process2"/>
    <dgm:cxn modelId="{EFBB19AF-994E-4ED8-A815-F70B78866EA5}" type="presParOf" srcId="{68FC5FCA-1C51-4371-8D10-7C79BB6C50C8}" destId="{FB1739B4-DA90-41D8-B9A7-1B16ED90DCE5}" srcOrd="5" destOrd="0" presId="urn:microsoft.com/office/officeart/2005/8/layout/process2"/>
    <dgm:cxn modelId="{E74E8904-B1A0-4E43-A4D6-3E036DD1FD80}" type="presParOf" srcId="{FB1739B4-DA90-41D8-B9A7-1B16ED90DCE5}" destId="{691C7C12-93FA-43A9-8E81-9A53C1697F60}" srcOrd="0" destOrd="0" presId="urn:microsoft.com/office/officeart/2005/8/layout/process2"/>
    <dgm:cxn modelId="{574D700F-ACA0-4632-9A11-DADD48A491B0}" type="presParOf" srcId="{68FC5FCA-1C51-4371-8D10-7C79BB6C50C8}" destId="{EFFBC16E-D827-45B5-A584-FCB65E01A582}" srcOrd="6" destOrd="0" presId="urn:microsoft.com/office/officeart/2005/8/layout/process2"/>
    <dgm:cxn modelId="{0C7E0F9C-54DC-41C8-9FFC-55D90301E1D4}" type="presParOf" srcId="{68FC5FCA-1C51-4371-8D10-7C79BB6C50C8}" destId="{EF4B894E-A424-49B4-A76E-8B19CCB456FD}" srcOrd="7" destOrd="0" presId="urn:microsoft.com/office/officeart/2005/8/layout/process2"/>
    <dgm:cxn modelId="{0A892F56-9305-4BDB-8E99-76511AB54AC0}" type="presParOf" srcId="{EF4B894E-A424-49B4-A76E-8B19CCB456FD}" destId="{4F3563E5-09DD-428D-9058-098045D29AAB}" srcOrd="0" destOrd="0" presId="urn:microsoft.com/office/officeart/2005/8/layout/process2"/>
    <dgm:cxn modelId="{5E81FA82-EBB1-4D7C-8F6D-AC432670B977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6749107-417D-482E-91B1-2B12F5DA65C3}" type="presOf" srcId="{1F136B2F-1158-48FB-BDFB-F6E66779C97E}" destId="{FB1739B4-DA90-41D8-B9A7-1B16ED90DCE5}" srcOrd="0" destOrd="0" presId="urn:microsoft.com/office/officeart/2005/8/layout/process2"/>
    <dgm:cxn modelId="{3D5D47DC-4A16-4216-ADA7-42D7B8A67E75}" type="presOf" srcId="{D975FE47-31BA-42C7-9CE8-48468A4F6A06}" destId="{1070C37C-C3F8-459A-87BE-B3BA51397199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ABCAF3EE-062F-4240-979E-C43CDA741A9E}" type="presOf" srcId="{1F136B2F-1158-48FB-BDFB-F6E66779C97E}" destId="{691C7C12-93FA-43A9-8E81-9A53C1697F60}" srcOrd="1" destOrd="0" presId="urn:microsoft.com/office/officeart/2005/8/layout/process2"/>
    <dgm:cxn modelId="{517B6442-FCD9-4FB7-8243-FA2DCC89B217}" type="presOf" srcId="{FBC88C4D-51AF-4DFF-9D3B-64DA397B0701}" destId="{EF4B894E-A424-49B4-A76E-8B19CCB456FD}" srcOrd="0" destOrd="0" presId="urn:microsoft.com/office/officeart/2005/8/layout/process2"/>
    <dgm:cxn modelId="{DA82BC1A-DB54-42F2-887C-96E44CAA5EDD}" type="presOf" srcId="{94E8A036-7CED-443A-89D4-E72BE7BB0C94}" destId="{7AF88F15-3B35-4D27-BAD3-CBC44147F2B1}" srcOrd="0" destOrd="0" presId="urn:microsoft.com/office/officeart/2005/8/layout/process2"/>
    <dgm:cxn modelId="{BDF6949A-3CBA-4D28-A34D-94760023206E}" type="presOf" srcId="{FBC88C4D-51AF-4DFF-9D3B-64DA397B0701}" destId="{4F3563E5-09DD-428D-9058-098045D29AAB}" srcOrd="1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B95360FB-7374-46E7-A9A1-E4C9996B2E89}" type="presOf" srcId="{68D04D58-2270-4BE3-9D8C-8CF3995FC312}" destId="{1A6B8648-FF51-467C-99BF-C507E6A02D29}" srcOrd="1" destOrd="0" presId="urn:microsoft.com/office/officeart/2005/8/layout/process2"/>
    <dgm:cxn modelId="{51EF2DC6-0F87-4DAE-9866-449667833092}" type="presOf" srcId="{3562C60D-B6DE-4C33-A590-30E6C20F67EA}" destId="{EFFBC16E-D827-45B5-A584-FCB65E01A582}" srcOrd="0" destOrd="0" presId="urn:microsoft.com/office/officeart/2005/8/layout/process2"/>
    <dgm:cxn modelId="{8858C3FD-8339-445E-805F-7DD25D88B94D}" type="presOf" srcId="{68D04D58-2270-4BE3-9D8C-8CF3995FC312}" destId="{61D0C34D-7EA4-46C7-80D3-027C68C542A6}" srcOrd="0" destOrd="0" presId="urn:microsoft.com/office/officeart/2005/8/layout/process2"/>
    <dgm:cxn modelId="{EF8C634D-2637-4DD5-B81C-8EEFB4342CCB}" type="presOf" srcId="{E540C146-3755-4534-9BD5-F3D62C7474AF}" destId="{15EFE04D-73AA-41FF-A2DE-FDF35ACA5415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A1F6C5AE-6D35-4971-A0FC-437DDC1A14A3}" type="presOf" srcId="{883B4115-6FC4-44A7-B9C7-5C33DBCF33AE}" destId="{D31CC3E8-2341-4337-9741-B7D26D35669A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02C852EA-84EB-4260-853E-AC6C978F41DD}" type="presOf" srcId="{F6695FA0-6FCE-495A-88E8-3B83EB56ED3B}" destId="{68FC5FCA-1C51-4371-8D10-7C79BB6C50C8}" srcOrd="0" destOrd="0" presId="urn:microsoft.com/office/officeart/2005/8/layout/process2"/>
    <dgm:cxn modelId="{851D1B89-CFAF-4226-9B59-A620358DDF20}" type="presOf" srcId="{EDB7A953-EC6F-4911-815B-AF3ED3DF28AB}" destId="{3DE87748-6AA3-488C-9F4A-A906874F2422}" srcOrd="0" destOrd="0" presId="urn:microsoft.com/office/officeart/2005/8/layout/process2"/>
    <dgm:cxn modelId="{7AFF4606-3492-4D00-8AC2-CDE1D454543A}" type="presOf" srcId="{D975FE47-31BA-42C7-9CE8-48468A4F6A06}" destId="{E4ABA5BD-2A48-49A1-9BA7-303EA8D0CBA2}" srcOrd="1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CB01991E-E131-42BC-B94B-8FF728F24741}" type="presParOf" srcId="{68FC5FCA-1C51-4371-8D10-7C79BB6C50C8}" destId="{15EFE04D-73AA-41FF-A2DE-FDF35ACA5415}" srcOrd="0" destOrd="0" presId="urn:microsoft.com/office/officeart/2005/8/layout/process2"/>
    <dgm:cxn modelId="{D2861653-B70E-4904-9C01-B16E62ACE590}" type="presParOf" srcId="{68FC5FCA-1C51-4371-8D10-7C79BB6C50C8}" destId="{61D0C34D-7EA4-46C7-80D3-027C68C542A6}" srcOrd="1" destOrd="0" presId="urn:microsoft.com/office/officeart/2005/8/layout/process2"/>
    <dgm:cxn modelId="{6B53986C-98A8-45DE-9D82-91D2E6591899}" type="presParOf" srcId="{61D0C34D-7EA4-46C7-80D3-027C68C542A6}" destId="{1A6B8648-FF51-467C-99BF-C507E6A02D29}" srcOrd="0" destOrd="0" presId="urn:microsoft.com/office/officeart/2005/8/layout/process2"/>
    <dgm:cxn modelId="{E8D72696-5C02-499E-8A83-B3E7E35C883A}" type="presParOf" srcId="{68FC5FCA-1C51-4371-8D10-7C79BB6C50C8}" destId="{D31CC3E8-2341-4337-9741-B7D26D35669A}" srcOrd="2" destOrd="0" presId="urn:microsoft.com/office/officeart/2005/8/layout/process2"/>
    <dgm:cxn modelId="{CC0CF18A-AC8C-4985-A6E6-B5E86B4822D2}" type="presParOf" srcId="{68FC5FCA-1C51-4371-8D10-7C79BB6C50C8}" destId="{1070C37C-C3F8-459A-87BE-B3BA51397199}" srcOrd="3" destOrd="0" presId="urn:microsoft.com/office/officeart/2005/8/layout/process2"/>
    <dgm:cxn modelId="{DF850ED0-1CEF-4C97-B3C3-49480827507C}" type="presParOf" srcId="{1070C37C-C3F8-459A-87BE-B3BA51397199}" destId="{E4ABA5BD-2A48-49A1-9BA7-303EA8D0CBA2}" srcOrd="0" destOrd="0" presId="urn:microsoft.com/office/officeart/2005/8/layout/process2"/>
    <dgm:cxn modelId="{A1053121-D87B-44D8-8DD2-0CCDB605E6CA}" type="presParOf" srcId="{68FC5FCA-1C51-4371-8D10-7C79BB6C50C8}" destId="{7AF88F15-3B35-4D27-BAD3-CBC44147F2B1}" srcOrd="4" destOrd="0" presId="urn:microsoft.com/office/officeart/2005/8/layout/process2"/>
    <dgm:cxn modelId="{3A80EAB6-43C5-4E98-A794-F6D4C85A8C0D}" type="presParOf" srcId="{68FC5FCA-1C51-4371-8D10-7C79BB6C50C8}" destId="{FB1739B4-DA90-41D8-B9A7-1B16ED90DCE5}" srcOrd="5" destOrd="0" presId="urn:microsoft.com/office/officeart/2005/8/layout/process2"/>
    <dgm:cxn modelId="{3B1BFFFF-561F-4B0B-BDB9-A1DEA11CCF54}" type="presParOf" srcId="{FB1739B4-DA90-41D8-B9A7-1B16ED90DCE5}" destId="{691C7C12-93FA-43A9-8E81-9A53C1697F60}" srcOrd="0" destOrd="0" presId="urn:microsoft.com/office/officeart/2005/8/layout/process2"/>
    <dgm:cxn modelId="{216ABADF-89F0-4EEB-ADC9-0EBB2CE2D83D}" type="presParOf" srcId="{68FC5FCA-1C51-4371-8D10-7C79BB6C50C8}" destId="{EFFBC16E-D827-45B5-A584-FCB65E01A582}" srcOrd="6" destOrd="0" presId="urn:microsoft.com/office/officeart/2005/8/layout/process2"/>
    <dgm:cxn modelId="{D4C63766-74CA-4E72-A067-1D2575E8C000}" type="presParOf" srcId="{68FC5FCA-1C51-4371-8D10-7C79BB6C50C8}" destId="{EF4B894E-A424-49B4-A76E-8B19CCB456FD}" srcOrd="7" destOrd="0" presId="urn:microsoft.com/office/officeart/2005/8/layout/process2"/>
    <dgm:cxn modelId="{9401BB9F-C4C4-4C9D-BC22-80A9121F6AA3}" type="presParOf" srcId="{EF4B894E-A424-49B4-A76E-8B19CCB456FD}" destId="{4F3563E5-09DD-428D-9058-098045D29AAB}" srcOrd="0" destOrd="0" presId="urn:microsoft.com/office/officeart/2005/8/layout/process2"/>
    <dgm:cxn modelId="{6354BC19-1C92-437F-8704-0523636863EB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2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3" presStyleCnt="5" custLinFactNeighborX="-556" custLinFactNeighborY="-456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3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186AFC6-E82A-4AE1-A42D-EF8366744536}" type="presOf" srcId="{EDB7A953-EC6F-4911-815B-AF3ED3DF28AB}" destId="{3DE87748-6AA3-488C-9F4A-A906874F2422}" srcOrd="0" destOrd="0" presId="urn:microsoft.com/office/officeart/2005/8/layout/process2"/>
    <dgm:cxn modelId="{BA50507E-BE39-4A15-8254-0DD4CD9A4650}" type="presOf" srcId="{94E8A036-7CED-443A-89D4-E72BE7BB0C94}" destId="{7AF88F15-3B35-4D27-BAD3-CBC44147F2B1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F36930D0-E2B8-4355-AF4B-CBFBDAA8839B}" type="presOf" srcId="{68D04D58-2270-4BE3-9D8C-8CF3995FC312}" destId="{61D0C34D-7EA4-46C7-80D3-027C68C542A6}" srcOrd="0" destOrd="0" presId="urn:microsoft.com/office/officeart/2005/8/layout/process2"/>
    <dgm:cxn modelId="{AC19E9F6-DE9A-4AAE-9DED-5E0176E25FE1}" type="presOf" srcId="{FBC88C4D-51AF-4DFF-9D3B-64DA397B0701}" destId="{4F3563E5-09DD-428D-9058-098045D29AAB}" srcOrd="1" destOrd="0" presId="urn:microsoft.com/office/officeart/2005/8/layout/process2"/>
    <dgm:cxn modelId="{2456FB1C-E099-4898-A56F-5660C139165E}" type="presOf" srcId="{D975FE47-31BA-42C7-9CE8-48468A4F6A06}" destId="{E4ABA5BD-2A48-49A1-9BA7-303EA8D0CBA2}" srcOrd="1" destOrd="0" presId="urn:microsoft.com/office/officeart/2005/8/layout/process2"/>
    <dgm:cxn modelId="{A4DCEB8D-D659-42A0-99E0-2190ECE290CF}" type="presOf" srcId="{D975FE47-31BA-42C7-9CE8-48468A4F6A06}" destId="{1070C37C-C3F8-459A-87BE-B3BA51397199}" srcOrd="0" destOrd="0" presId="urn:microsoft.com/office/officeart/2005/8/layout/process2"/>
    <dgm:cxn modelId="{88C5505D-764B-48F6-8A8B-814C2335D1A8}" type="presOf" srcId="{3562C60D-B6DE-4C33-A590-30E6C20F67EA}" destId="{EFFBC16E-D827-45B5-A584-FCB65E01A582}" srcOrd="0" destOrd="0" presId="urn:microsoft.com/office/officeart/2005/8/layout/process2"/>
    <dgm:cxn modelId="{8172D8D4-E7A4-411B-B729-0D8A3CECF652}" type="presOf" srcId="{E540C146-3755-4534-9BD5-F3D62C7474AF}" destId="{15EFE04D-73AA-41FF-A2DE-FDF35ACA5415}" srcOrd="0" destOrd="0" presId="urn:microsoft.com/office/officeart/2005/8/layout/process2"/>
    <dgm:cxn modelId="{3BB786F4-2A66-4B09-9C78-D9B96D4E218B}" type="presOf" srcId="{1F136B2F-1158-48FB-BDFB-F6E66779C97E}" destId="{FB1739B4-DA90-41D8-B9A7-1B16ED90DCE5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4E139C70-6489-4DA0-9219-6997243AD14F}" type="presOf" srcId="{883B4115-6FC4-44A7-B9C7-5C33DBCF33AE}" destId="{D31CC3E8-2341-4337-9741-B7D26D35669A}" srcOrd="0" destOrd="0" presId="urn:microsoft.com/office/officeart/2005/8/layout/process2"/>
    <dgm:cxn modelId="{63D0D140-8A3A-4162-85C8-F3C94D2391F5}" type="presOf" srcId="{F6695FA0-6FCE-495A-88E8-3B83EB56ED3B}" destId="{68FC5FCA-1C51-4371-8D10-7C79BB6C50C8}" srcOrd="0" destOrd="0" presId="urn:microsoft.com/office/officeart/2005/8/layout/process2"/>
    <dgm:cxn modelId="{1B68C083-7F8A-4182-A147-18582DB7BE6F}" type="presOf" srcId="{68D04D58-2270-4BE3-9D8C-8CF3995FC312}" destId="{1A6B8648-FF51-467C-99BF-C507E6A02D29}" srcOrd="1" destOrd="0" presId="urn:microsoft.com/office/officeart/2005/8/layout/process2"/>
    <dgm:cxn modelId="{A753EA2C-A4C6-44F2-9C76-59F46461CC9C}" srcId="{F6695FA0-6FCE-495A-88E8-3B83EB56ED3B}" destId="{94E8A036-7CED-443A-89D4-E72BE7BB0C94}" srcOrd="3" destOrd="0" parTransId="{713D5F08-46DF-4FCB-8AA0-F36FA7FC2EE4}" sibTransId="{1F136B2F-1158-48FB-BDFB-F6E66779C97E}"/>
    <dgm:cxn modelId="{08998185-544D-4E60-8506-447A548A584F}" type="presOf" srcId="{FBC88C4D-51AF-4DFF-9D3B-64DA397B0701}" destId="{EF4B894E-A424-49B4-A76E-8B19CCB456FD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5F27763D-1439-4112-B3C6-31E792C93872}" type="presOf" srcId="{1F136B2F-1158-48FB-BDFB-F6E66779C97E}" destId="{691C7C12-93FA-43A9-8E81-9A53C1697F60}" srcOrd="1" destOrd="0" presId="urn:microsoft.com/office/officeart/2005/8/layout/process2"/>
    <dgm:cxn modelId="{78E9A333-69E5-4D5D-9BED-BB153224E0E1}" srcId="{F6695FA0-6FCE-495A-88E8-3B83EB56ED3B}" destId="{3562C60D-B6DE-4C33-A590-30E6C20F67EA}" srcOrd="2" destOrd="0" parTransId="{C6CDA3AD-EA65-4157-B9C6-964F7B80EBD7}" sibTransId="{FBC88C4D-51AF-4DFF-9D3B-64DA397B0701}"/>
    <dgm:cxn modelId="{8604542C-EA51-4771-8ED0-A8C3EB3717D0}" type="presParOf" srcId="{68FC5FCA-1C51-4371-8D10-7C79BB6C50C8}" destId="{15EFE04D-73AA-41FF-A2DE-FDF35ACA5415}" srcOrd="0" destOrd="0" presId="urn:microsoft.com/office/officeart/2005/8/layout/process2"/>
    <dgm:cxn modelId="{BAD1C0CD-64B6-4AAD-89E0-71CEB172E584}" type="presParOf" srcId="{68FC5FCA-1C51-4371-8D10-7C79BB6C50C8}" destId="{61D0C34D-7EA4-46C7-80D3-027C68C542A6}" srcOrd="1" destOrd="0" presId="urn:microsoft.com/office/officeart/2005/8/layout/process2"/>
    <dgm:cxn modelId="{5BE7EC8A-5E18-4CCF-99AC-2A9C5B86F19B}" type="presParOf" srcId="{61D0C34D-7EA4-46C7-80D3-027C68C542A6}" destId="{1A6B8648-FF51-467C-99BF-C507E6A02D29}" srcOrd="0" destOrd="0" presId="urn:microsoft.com/office/officeart/2005/8/layout/process2"/>
    <dgm:cxn modelId="{DB2DB0DB-1877-42CB-8C23-AD971AC5C62B}" type="presParOf" srcId="{68FC5FCA-1C51-4371-8D10-7C79BB6C50C8}" destId="{D31CC3E8-2341-4337-9741-B7D26D35669A}" srcOrd="2" destOrd="0" presId="urn:microsoft.com/office/officeart/2005/8/layout/process2"/>
    <dgm:cxn modelId="{71391604-61F9-454C-A21B-B1A5B4940AB3}" type="presParOf" srcId="{68FC5FCA-1C51-4371-8D10-7C79BB6C50C8}" destId="{1070C37C-C3F8-459A-87BE-B3BA51397199}" srcOrd="3" destOrd="0" presId="urn:microsoft.com/office/officeart/2005/8/layout/process2"/>
    <dgm:cxn modelId="{196D5853-9B90-4161-9DF3-16712EAE9DD6}" type="presParOf" srcId="{1070C37C-C3F8-459A-87BE-B3BA51397199}" destId="{E4ABA5BD-2A48-49A1-9BA7-303EA8D0CBA2}" srcOrd="0" destOrd="0" presId="urn:microsoft.com/office/officeart/2005/8/layout/process2"/>
    <dgm:cxn modelId="{AFE46C15-FD64-44E3-98B3-299E12C56D8F}" type="presParOf" srcId="{68FC5FCA-1C51-4371-8D10-7C79BB6C50C8}" destId="{EFFBC16E-D827-45B5-A584-FCB65E01A582}" srcOrd="4" destOrd="0" presId="urn:microsoft.com/office/officeart/2005/8/layout/process2"/>
    <dgm:cxn modelId="{F4E6514C-A847-47CA-AA13-5D66CB233D21}" type="presParOf" srcId="{68FC5FCA-1C51-4371-8D10-7C79BB6C50C8}" destId="{EF4B894E-A424-49B4-A76E-8B19CCB456FD}" srcOrd="5" destOrd="0" presId="urn:microsoft.com/office/officeart/2005/8/layout/process2"/>
    <dgm:cxn modelId="{8ADE87CF-E35C-4382-B7D3-5752A351498C}" type="presParOf" srcId="{EF4B894E-A424-49B4-A76E-8B19CCB456FD}" destId="{4F3563E5-09DD-428D-9058-098045D29AAB}" srcOrd="0" destOrd="0" presId="urn:microsoft.com/office/officeart/2005/8/layout/process2"/>
    <dgm:cxn modelId="{FC8E3DF2-40A2-4A4B-8CB7-B4D938902D74}" type="presParOf" srcId="{68FC5FCA-1C51-4371-8D10-7C79BB6C50C8}" destId="{7AF88F15-3B35-4D27-BAD3-CBC44147F2B1}" srcOrd="6" destOrd="0" presId="urn:microsoft.com/office/officeart/2005/8/layout/process2"/>
    <dgm:cxn modelId="{AB33ACAD-0908-4C63-AB52-BBAF0AD1FA15}" type="presParOf" srcId="{68FC5FCA-1C51-4371-8D10-7C79BB6C50C8}" destId="{FB1739B4-DA90-41D8-B9A7-1B16ED90DCE5}" srcOrd="7" destOrd="0" presId="urn:microsoft.com/office/officeart/2005/8/layout/process2"/>
    <dgm:cxn modelId="{1B046261-8E6D-485F-9E6D-A0AD72B7980A}" type="presParOf" srcId="{FB1739B4-DA90-41D8-B9A7-1B16ED90DCE5}" destId="{691C7C12-93FA-43A9-8E81-9A53C1697F60}" srcOrd="0" destOrd="0" presId="urn:microsoft.com/office/officeart/2005/8/layout/process2"/>
    <dgm:cxn modelId="{8F953ECB-D0A0-4181-9E53-2F07DDA07E56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2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3" presStyleCnt="5" custLinFactNeighborX="-556" custLinFactNeighborY="-456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3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186AFC6-E82A-4AE1-A42D-EF8366744536}" type="presOf" srcId="{EDB7A953-EC6F-4911-815B-AF3ED3DF28AB}" destId="{3DE87748-6AA3-488C-9F4A-A906874F2422}" srcOrd="0" destOrd="0" presId="urn:microsoft.com/office/officeart/2005/8/layout/process2"/>
    <dgm:cxn modelId="{BA50507E-BE39-4A15-8254-0DD4CD9A4650}" type="presOf" srcId="{94E8A036-7CED-443A-89D4-E72BE7BB0C94}" destId="{7AF88F15-3B35-4D27-BAD3-CBC44147F2B1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F36930D0-E2B8-4355-AF4B-CBFBDAA8839B}" type="presOf" srcId="{68D04D58-2270-4BE3-9D8C-8CF3995FC312}" destId="{61D0C34D-7EA4-46C7-80D3-027C68C542A6}" srcOrd="0" destOrd="0" presId="urn:microsoft.com/office/officeart/2005/8/layout/process2"/>
    <dgm:cxn modelId="{AC19E9F6-DE9A-4AAE-9DED-5E0176E25FE1}" type="presOf" srcId="{FBC88C4D-51AF-4DFF-9D3B-64DA397B0701}" destId="{4F3563E5-09DD-428D-9058-098045D29AAB}" srcOrd="1" destOrd="0" presId="urn:microsoft.com/office/officeart/2005/8/layout/process2"/>
    <dgm:cxn modelId="{2456FB1C-E099-4898-A56F-5660C139165E}" type="presOf" srcId="{D975FE47-31BA-42C7-9CE8-48468A4F6A06}" destId="{E4ABA5BD-2A48-49A1-9BA7-303EA8D0CBA2}" srcOrd="1" destOrd="0" presId="urn:microsoft.com/office/officeart/2005/8/layout/process2"/>
    <dgm:cxn modelId="{A4DCEB8D-D659-42A0-99E0-2190ECE290CF}" type="presOf" srcId="{D975FE47-31BA-42C7-9CE8-48468A4F6A06}" destId="{1070C37C-C3F8-459A-87BE-B3BA51397199}" srcOrd="0" destOrd="0" presId="urn:microsoft.com/office/officeart/2005/8/layout/process2"/>
    <dgm:cxn modelId="{88C5505D-764B-48F6-8A8B-814C2335D1A8}" type="presOf" srcId="{3562C60D-B6DE-4C33-A590-30E6C20F67EA}" destId="{EFFBC16E-D827-45B5-A584-FCB65E01A582}" srcOrd="0" destOrd="0" presId="urn:microsoft.com/office/officeart/2005/8/layout/process2"/>
    <dgm:cxn modelId="{8172D8D4-E7A4-411B-B729-0D8A3CECF652}" type="presOf" srcId="{E540C146-3755-4534-9BD5-F3D62C7474AF}" destId="{15EFE04D-73AA-41FF-A2DE-FDF35ACA5415}" srcOrd="0" destOrd="0" presId="urn:microsoft.com/office/officeart/2005/8/layout/process2"/>
    <dgm:cxn modelId="{3BB786F4-2A66-4B09-9C78-D9B96D4E218B}" type="presOf" srcId="{1F136B2F-1158-48FB-BDFB-F6E66779C97E}" destId="{FB1739B4-DA90-41D8-B9A7-1B16ED90DCE5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4E139C70-6489-4DA0-9219-6997243AD14F}" type="presOf" srcId="{883B4115-6FC4-44A7-B9C7-5C33DBCF33AE}" destId="{D31CC3E8-2341-4337-9741-B7D26D35669A}" srcOrd="0" destOrd="0" presId="urn:microsoft.com/office/officeart/2005/8/layout/process2"/>
    <dgm:cxn modelId="{63D0D140-8A3A-4162-85C8-F3C94D2391F5}" type="presOf" srcId="{F6695FA0-6FCE-495A-88E8-3B83EB56ED3B}" destId="{68FC5FCA-1C51-4371-8D10-7C79BB6C50C8}" srcOrd="0" destOrd="0" presId="urn:microsoft.com/office/officeart/2005/8/layout/process2"/>
    <dgm:cxn modelId="{1B68C083-7F8A-4182-A147-18582DB7BE6F}" type="presOf" srcId="{68D04D58-2270-4BE3-9D8C-8CF3995FC312}" destId="{1A6B8648-FF51-467C-99BF-C507E6A02D29}" srcOrd="1" destOrd="0" presId="urn:microsoft.com/office/officeart/2005/8/layout/process2"/>
    <dgm:cxn modelId="{A753EA2C-A4C6-44F2-9C76-59F46461CC9C}" srcId="{F6695FA0-6FCE-495A-88E8-3B83EB56ED3B}" destId="{94E8A036-7CED-443A-89D4-E72BE7BB0C94}" srcOrd="3" destOrd="0" parTransId="{713D5F08-46DF-4FCB-8AA0-F36FA7FC2EE4}" sibTransId="{1F136B2F-1158-48FB-BDFB-F6E66779C97E}"/>
    <dgm:cxn modelId="{08998185-544D-4E60-8506-447A548A584F}" type="presOf" srcId="{FBC88C4D-51AF-4DFF-9D3B-64DA397B0701}" destId="{EF4B894E-A424-49B4-A76E-8B19CCB456FD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5F27763D-1439-4112-B3C6-31E792C93872}" type="presOf" srcId="{1F136B2F-1158-48FB-BDFB-F6E66779C97E}" destId="{691C7C12-93FA-43A9-8E81-9A53C1697F60}" srcOrd="1" destOrd="0" presId="urn:microsoft.com/office/officeart/2005/8/layout/process2"/>
    <dgm:cxn modelId="{78E9A333-69E5-4D5D-9BED-BB153224E0E1}" srcId="{F6695FA0-6FCE-495A-88E8-3B83EB56ED3B}" destId="{3562C60D-B6DE-4C33-A590-30E6C20F67EA}" srcOrd="2" destOrd="0" parTransId="{C6CDA3AD-EA65-4157-B9C6-964F7B80EBD7}" sibTransId="{FBC88C4D-51AF-4DFF-9D3B-64DA397B0701}"/>
    <dgm:cxn modelId="{8604542C-EA51-4771-8ED0-A8C3EB3717D0}" type="presParOf" srcId="{68FC5FCA-1C51-4371-8D10-7C79BB6C50C8}" destId="{15EFE04D-73AA-41FF-A2DE-FDF35ACA5415}" srcOrd="0" destOrd="0" presId="urn:microsoft.com/office/officeart/2005/8/layout/process2"/>
    <dgm:cxn modelId="{BAD1C0CD-64B6-4AAD-89E0-71CEB172E584}" type="presParOf" srcId="{68FC5FCA-1C51-4371-8D10-7C79BB6C50C8}" destId="{61D0C34D-7EA4-46C7-80D3-027C68C542A6}" srcOrd="1" destOrd="0" presId="urn:microsoft.com/office/officeart/2005/8/layout/process2"/>
    <dgm:cxn modelId="{5BE7EC8A-5E18-4CCF-99AC-2A9C5B86F19B}" type="presParOf" srcId="{61D0C34D-7EA4-46C7-80D3-027C68C542A6}" destId="{1A6B8648-FF51-467C-99BF-C507E6A02D29}" srcOrd="0" destOrd="0" presId="urn:microsoft.com/office/officeart/2005/8/layout/process2"/>
    <dgm:cxn modelId="{DB2DB0DB-1877-42CB-8C23-AD971AC5C62B}" type="presParOf" srcId="{68FC5FCA-1C51-4371-8D10-7C79BB6C50C8}" destId="{D31CC3E8-2341-4337-9741-B7D26D35669A}" srcOrd="2" destOrd="0" presId="urn:microsoft.com/office/officeart/2005/8/layout/process2"/>
    <dgm:cxn modelId="{71391604-61F9-454C-A21B-B1A5B4940AB3}" type="presParOf" srcId="{68FC5FCA-1C51-4371-8D10-7C79BB6C50C8}" destId="{1070C37C-C3F8-459A-87BE-B3BA51397199}" srcOrd="3" destOrd="0" presId="urn:microsoft.com/office/officeart/2005/8/layout/process2"/>
    <dgm:cxn modelId="{196D5853-9B90-4161-9DF3-16712EAE9DD6}" type="presParOf" srcId="{1070C37C-C3F8-459A-87BE-B3BA51397199}" destId="{E4ABA5BD-2A48-49A1-9BA7-303EA8D0CBA2}" srcOrd="0" destOrd="0" presId="urn:microsoft.com/office/officeart/2005/8/layout/process2"/>
    <dgm:cxn modelId="{AFE46C15-FD64-44E3-98B3-299E12C56D8F}" type="presParOf" srcId="{68FC5FCA-1C51-4371-8D10-7C79BB6C50C8}" destId="{EFFBC16E-D827-45B5-A584-FCB65E01A582}" srcOrd="4" destOrd="0" presId="urn:microsoft.com/office/officeart/2005/8/layout/process2"/>
    <dgm:cxn modelId="{F4E6514C-A847-47CA-AA13-5D66CB233D21}" type="presParOf" srcId="{68FC5FCA-1C51-4371-8D10-7C79BB6C50C8}" destId="{EF4B894E-A424-49B4-A76E-8B19CCB456FD}" srcOrd="5" destOrd="0" presId="urn:microsoft.com/office/officeart/2005/8/layout/process2"/>
    <dgm:cxn modelId="{8ADE87CF-E35C-4382-B7D3-5752A351498C}" type="presParOf" srcId="{EF4B894E-A424-49B4-A76E-8B19CCB456FD}" destId="{4F3563E5-09DD-428D-9058-098045D29AAB}" srcOrd="0" destOrd="0" presId="urn:microsoft.com/office/officeart/2005/8/layout/process2"/>
    <dgm:cxn modelId="{FC8E3DF2-40A2-4A4B-8CB7-B4D938902D74}" type="presParOf" srcId="{68FC5FCA-1C51-4371-8D10-7C79BB6C50C8}" destId="{7AF88F15-3B35-4D27-BAD3-CBC44147F2B1}" srcOrd="6" destOrd="0" presId="urn:microsoft.com/office/officeart/2005/8/layout/process2"/>
    <dgm:cxn modelId="{AB33ACAD-0908-4C63-AB52-BBAF0AD1FA15}" type="presParOf" srcId="{68FC5FCA-1C51-4371-8D10-7C79BB6C50C8}" destId="{FB1739B4-DA90-41D8-B9A7-1B16ED90DCE5}" srcOrd="7" destOrd="0" presId="urn:microsoft.com/office/officeart/2005/8/layout/process2"/>
    <dgm:cxn modelId="{1B046261-8E6D-485F-9E6D-A0AD72B7980A}" type="presParOf" srcId="{FB1739B4-DA90-41D8-B9A7-1B16ED90DCE5}" destId="{691C7C12-93FA-43A9-8E81-9A53C1697F60}" srcOrd="0" destOrd="0" presId="urn:microsoft.com/office/officeart/2005/8/layout/process2"/>
    <dgm:cxn modelId="{8F953ECB-D0A0-4181-9E53-2F07DDA07E56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174E3B53-A517-4BF0-9CE9-913D40D38646}" type="presOf" srcId="{EDB7A953-EC6F-4911-815B-AF3ED3DF28AB}" destId="{3DE87748-6AA3-488C-9F4A-A906874F2422}" srcOrd="0" destOrd="0" presId="urn:microsoft.com/office/officeart/2005/8/layout/process2"/>
    <dgm:cxn modelId="{9C58CC97-F080-408F-A181-7AB35D4E8261}" type="presOf" srcId="{94E8A036-7CED-443A-89D4-E72BE7BB0C94}" destId="{7AF88F15-3B35-4D27-BAD3-CBC44147F2B1}" srcOrd="0" destOrd="0" presId="urn:microsoft.com/office/officeart/2005/8/layout/process2"/>
    <dgm:cxn modelId="{E450E3CE-4710-4AEB-BCA8-359E223F96B0}" type="presOf" srcId="{1F136B2F-1158-48FB-BDFB-F6E66779C97E}" destId="{691C7C12-93FA-43A9-8E81-9A53C1697F60}" srcOrd="1" destOrd="0" presId="urn:microsoft.com/office/officeart/2005/8/layout/process2"/>
    <dgm:cxn modelId="{B5EF6B4A-9C5A-435D-83DE-2B464D2D6B7A}" type="presOf" srcId="{FBC88C4D-51AF-4DFF-9D3B-64DA397B0701}" destId="{EF4B894E-A424-49B4-A76E-8B19CCB456FD}" srcOrd="0" destOrd="0" presId="urn:microsoft.com/office/officeart/2005/8/layout/process2"/>
    <dgm:cxn modelId="{8295BEC5-58D7-4AEE-890F-D47D687F14AE}" type="presOf" srcId="{68D04D58-2270-4BE3-9D8C-8CF3995FC312}" destId="{1A6B8648-FF51-467C-99BF-C507E6A02D29}" srcOrd="1" destOrd="0" presId="urn:microsoft.com/office/officeart/2005/8/layout/process2"/>
    <dgm:cxn modelId="{7B891417-DB11-49D9-973B-80375956B6B7}" type="presOf" srcId="{1F136B2F-1158-48FB-BDFB-F6E66779C97E}" destId="{FB1739B4-DA90-41D8-B9A7-1B16ED90DCE5}" srcOrd="0" destOrd="0" presId="urn:microsoft.com/office/officeart/2005/8/layout/process2"/>
    <dgm:cxn modelId="{2148A97C-FD68-44C5-8191-820AE23D7DCE}" type="presOf" srcId="{883B4115-6FC4-44A7-B9C7-5C33DBCF33AE}" destId="{D31CC3E8-2341-4337-9741-B7D26D35669A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A2E3B0FA-FF61-45C4-A067-42B4CACFDCCF}" type="presOf" srcId="{D975FE47-31BA-42C7-9CE8-48468A4F6A06}" destId="{1070C37C-C3F8-459A-87BE-B3BA51397199}" srcOrd="0" destOrd="0" presId="urn:microsoft.com/office/officeart/2005/8/layout/process2"/>
    <dgm:cxn modelId="{12CD5A86-9900-4742-9F46-DE9B562B55F0}" type="presOf" srcId="{E540C146-3755-4534-9BD5-F3D62C7474AF}" destId="{15EFE04D-73AA-41FF-A2DE-FDF35ACA5415}" srcOrd="0" destOrd="0" presId="urn:microsoft.com/office/officeart/2005/8/layout/process2"/>
    <dgm:cxn modelId="{5C86E224-C0E2-4AFB-8E27-617568ADC722}" type="presOf" srcId="{F6695FA0-6FCE-495A-88E8-3B83EB56ED3B}" destId="{68FC5FCA-1C51-4371-8D10-7C79BB6C50C8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F0EDC168-2441-4EAC-90C7-DE8B4558D32F}" type="presOf" srcId="{D975FE47-31BA-42C7-9CE8-48468A4F6A06}" destId="{E4ABA5BD-2A48-49A1-9BA7-303EA8D0CBA2}" srcOrd="1" destOrd="0" presId="urn:microsoft.com/office/officeart/2005/8/layout/process2"/>
    <dgm:cxn modelId="{273E0C51-A06D-4BDC-A52C-6E2ECCBD6C92}" type="presOf" srcId="{FBC88C4D-51AF-4DFF-9D3B-64DA397B0701}" destId="{4F3563E5-09DD-428D-9058-098045D29AAB}" srcOrd="1" destOrd="0" presId="urn:microsoft.com/office/officeart/2005/8/layout/process2"/>
    <dgm:cxn modelId="{3F549D58-17A5-4207-8B91-7D721190B6FB}" type="presOf" srcId="{3562C60D-B6DE-4C33-A590-30E6C20F67EA}" destId="{EFFBC16E-D827-45B5-A584-FCB65E01A582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CCECB38B-E5D6-42C4-BD59-FFC10C7E1819}" type="presOf" srcId="{68D04D58-2270-4BE3-9D8C-8CF3995FC312}" destId="{61D0C34D-7EA4-46C7-80D3-027C68C542A6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66F57469-F321-408F-8ED9-EAE37659253E}" type="presParOf" srcId="{68FC5FCA-1C51-4371-8D10-7C79BB6C50C8}" destId="{15EFE04D-73AA-41FF-A2DE-FDF35ACA5415}" srcOrd="0" destOrd="0" presId="urn:microsoft.com/office/officeart/2005/8/layout/process2"/>
    <dgm:cxn modelId="{101F2B4D-BAA6-4EAF-89A6-CF9D64E1B8FC}" type="presParOf" srcId="{68FC5FCA-1C51-4371-8D10-7C79BB6C50C8}" destId="{61D0C34D-7EA4-46C7-80D3-027C68C542A6}" srcOrd="1" destOrd="0" presId="urn:microsoft.com/office/officeart/2005/8/layout/process2"/>
    <dgm:cxn modelId="{8A92770D-1E08-44F9-ACB8-72BB7BD416D9}" type="presParOf" srcId="{61D0C34D-7EA4-46C7-80D3-027C68C542A6}" destId="{1A6B8648-FF51-467C-99BF-C507E6A02D29}" srcOrd="0" destOrd="0" presId="urn:microsoft.com/office/officeart/2005/8/layout/process2"/>
    <dgm:cxn modelId="{F4E97022-D752-4CF0-A98E-6F759B77E062}" type="presParOf" srcId="{68FC5FCA-1C51-4371-8D10-7C79BB6C50C8}" destId="{D31CC3E8-2341-4337-9741-B7D26D35669A}" srcOrd="2" destOrd="0" presId="urn:microsoft.com/office/officeart/2005/8/layout/process2"/>
    <dgm:cxn modelId="{22B037B6-2825-4142-A4DB-35414D7975EB}" type="presParOf" srcId="{68FC5FCA-1C51-4371-8D10-7C79BB6C50C8}" destId="{1070C37C-C3F8-459A-87BE-B3BA51397199}" srcOrd="3" destOrd="0" presId="urn:microsoft.com/office/officeart/2005/8/layout/process2"/>
    <dgm:cxn modelId="{64AECEA2-16FE-4EBA-A40C-3241074DA443}" type="presParOf" srcId="{1070C37C-C3F8-459A-87BE-B3BA51397199}" destId="{E4ABA5BD-2A48-49A1-9BA7-303EA8D0CBA2}" srcOrd="0" destOrd="0" presId="urn:microsoft.com/office/officeart/2005/8/layout/process2"/>
    <dgm:cxn modelId="{001AF09E-B114-45B3-8013-29B78FBA0E44}" type="presParOf" srcId="{68FC5FCA-1C51-4371-8D10-7C79BB6C50C8}" destId="{7AF88F15-3B35-4D27-BAD3-CBC44147F2B1}" srcOrd="4" destOrd="0" presId="urn:microsoft.com/office/officeart/2005/8/layout/process2"/>
    <dgm:cxn modelId="{B19534A2-0437-44FC-ACEE-BBE40A213DA2}" type="presParOf" srcId="{68FC5FCA-1C51-4371-8D10-7C79BB6C50C8}" destId="{FB1739B4-DA90-41D8-B9A7-1B16ED90DCE5}" srcOrd="5" destOrd="0" presId="urn:microsoft.com/office/officeart/2005/8/layout/process2"/>
    <dgm:cxn modelId="{3140AEEB-B8D9-4122-B045-3F5C6055220E}" type="presParOf" srcId="{FB1739B4-DA90-41D8-B9A7-1B16ED90DCE5}" destId="{691C7C12-93FA-43A9-8E81-9A53C1697F60}" srcOrd="0" destOrd="0" presId="urn:microsoft.com/office/officeart/2005/8/layout/process2"/>
    <dgm:cxn modelId="{B9B17F63-87FE-40D9-9D57-97CAAE5A1777}" type="presParOf" srcId="{68FC5FCA-1C51-4371-8D10-7C79BB6C50C8}" destId="{EFFBC16E-D827-45B5-A584-FCB65E01A582}" srcOrd="6" destOrd="0" presId="urn:microsoft.com/office/officeart/2005/8/layout/process2"/>
    <dgm:cxn modelId="{B76AF5F4-01A2-49BC-BAD7-0DA565D07918}" type="presParOf" srcId="{68FC5FCA-1C51-4371-8D10-7C79BB6C50C8}" destId="{EF4B894E-A424-49B4-A76E-8B19CCB456FD}" srcOrd="7" destOrd="0" presId="urn:microsoft.com/office/officeart/2005/8/layout/process2"/>
    <dgm:cxn modelId="{B7360E46-8213-4D5F-BE84-6F4FDECA6762}" type="presParOf" srcId="{EF4B894E-A424-49B4-A76E-8B19CCB456FD}" destId="{4F3563E5-09DD-428D-9058-098045D29AAB}" srcOrd="0" destOrd="0" presId="urn:microsoft.com/office/officeart/2005/8/layout/process2"/>
    <dgm:cxn modelId="{B54A85D2-8912-4F53-8A9E-15309A3C4AC3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F7222F7-598C-4242-B4D2-1E00C928BB20}" type="presOf" srcId="{1F136B2F-1158-48FB-BDFB-F6E66779C97E}" destId="{FB1739B4-DA90-41D8-B9A7-1B16ED90DCE5}" srcOrd="0" destOrd="0" presId="urn:microsoft.com/office/officeart/2005/8/layout/process2"/>
    <dgm:cxn modelId="{C80443D9-698F-48E8-8945-2B193DDE3620}" type="presOf" srcId="{68D04D58-2270-4BE3-9D8C-8CF3995FC312}" destId="{1A6B8648-FF51-467C-99BF-C507E6A02D29}" srcOrd="1" destOrd="0" presId="urn:microsoft.com/office/officeart/2005/8/layout/process2"/>
    <dgm:cxn modelId="{4A887D2D-773A-44BD-9BDD-60FDA2EE15EB}" type="presOf" srcId="{3562C60D-B6DE-4C33-A590-30E6C20F67EA}" destId="{EFFBC16E-D827-45B5-A584-FCB65E01A582}" srcOrd="0" destOrd="0" presId="urn:microsoft.com/office/officeart/2005/8/layout/process2"/>
    <dgm:cxn modelId="{8905B9A1-6972-4273-A277-9A70A8CCB5A7}" type="presOf" srcId="{FBC88C4D-51AF-4DFF-9D3B-64DA397B0701}" destId="{4F3563E5-09DD-428D-9058-098045D29AAB}" srcOrd="1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21963900-A838-4A55-8D4C-F394D80F4E02}" type="presOf" srcId="{F6695FA0-6FCE-495A-88E8-3B83EB56ED3B}" destId="{68FC5FCA-1C51-4371-8D10-7C79BB6C50C8}" srcOrd="0" destOrd="0" presId="urn:microsoft.com/office/officeart/2005/8/layout/process2"/>
    <dgm:cxn modelId="{9CFD8757-F021-4403-A1D0-D25E3F9D4FE1}" type="presOf" srcId="{D975FE47-31BA-42C7-9CE8-48468A4F6A06}" destId="{E4ABA5BD-2A48-49A1-9BA7-303EA8D0CBA2}" srcOrd="1" destOrd="0" presId="urn:microsoft.com/office/officeart/2005/8/layout/process2"/>
    <dgm:cxn modelId="{7DC93B9A-5040-4900-BA8D-4D32DE4014F3}" type="presOf" srcId="{94E8A036-7CED-443A-89D4-E72BE7BB0C94}" destId="{7AF88F15-3B35-4D27-BAD3-CBC44147F2B1}" srcOrd="0" destOrd="0" presId="urn:microsoft.com/office/officeart/2005/8/layout/process2"/>
    <dgm:cxn modelId="{AC784566-1174-43F6-8923-1C9EAD091E35}" type="presOf" srcId="{E540C146-3755-4534-9BD5-F3D62C7474AF}" destId="{15EFE04D-73AA-41FF-A2DE-FDF35ACA5415}" srcOrd="0" destOrd="0" presId="urn:microsoft.com/office/officeart/2005/8/layout/process2"/>
    <dgm:cxn modelId="{9DD5DA7C-4F59-49E3-83B4-E4854643D489}" type="presOf" srcId="{EDB7A953-EC6F-4911-815B-AF3ED3DF28AB}" destId="{3DE87748-6AA3-488C-9F4A-A906874F2422}" srcOrd="0" destOrd="0" presId="urn:microsoft.com/office/officeart/2005/8/layout/process2"/>
    <dgm:cxn modelId="{722789E9-431D-4C85-9603-E9E1A8037826}" type="presOf" srcId="{1F136B2F-1158-48FB-BDFB-F6E66779C97E}" destId="{691C7C12-93FA-43A9-8E81-9A53C1697F60}" srcOrd="1" destOrd="0" presId="urn:microsoft.com/office/officeart/2005/8/layout/process2"/>
    <dgm:cxn modelId="{F7C1051F-4F44-4452-ADDC-71D031F0F678}" type="presOf" srcId="{68D04D58-2270-4BE3-9D8C-8CF3995FC312}" destId="{61D0C34D-7EA4-46C7-80D3-027C68C542A6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D694D9A5-49C7-4AB3-8D15-E6FA3203E1EA}" type="presOf" srcId="{883B4115-6FC4-44A7-B9C7-5C33DBCF33AE}" destId="{D31CC3E8-2341-4337-9741-B7D26D35669A}" srcOrd="0" destOrd="0" presId="urn:microsoft.com/office/officeart/2005/8/layout/process2"/>
    <dgm:cxn modelId="{9D64C39F-D51B-45F7-B7AC-BA0EA65B5CD9}" type="presOf" srcId="{FBC88C4D-51AF-4DFF-9D3B-64DA397B0701}" destId="{EF4B894E-A424-49B4-A76E-8B19CCB456FD}" srcOrd="0" destOrd="0" presId="urn:microsoft.com/office/officeart/2005/8/layout/process2"/>
    <dgm:cxn modelId="{B1537466-4C78-4012-8552-9FFFC8D5EFC1}" type="presOf" srcId="{D975FE47-31BA-42C7-9CE8-48468A4F6A06}" destId="{1070C37C-C3F8-459A-87BE-B3BA51397199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BC654527-4245-48E5-9E92-CFF10FCEB504}" type="presParOf" srcId="{68FC5FCA-1C51-4371-8D10-7C79BB6C50C8}" destId="{15EFE04D-73AA-41FF-A2DE-FDF35ACA5415}" srcOrd="0" destOrd="0" presId="urn:microsoft.com/office/officeart/2005/8/layout/process2"/>
    <dgm:cxn modelId="{320EF837-8C27-46B5-815C-87D2B04D6B05}" type="presParOf" srcId="{68FC5FCA-1C51-4371-8D10-7C79BB6C50C8}" destId="{61D0C34D-7EA4-46C7-80D3-027C68C542A6}" srcOrd="1" destOrd="0" presId="urn:microsoft.com/office/officeart/2005/8/layout/process2"/>
    <dgm:cxn modelId="{76D73351-3D1C-41E0-AD51-C16313D615D7}" type="presParOf" srcId="{61D0C34D-7EA4-46C7-80D3-027C68C542A6}" destId="{1A6B8648-FF51-467C-99BF-C507E6A02D29}" srcOrd="0" destOrd="0" presId="urn:microsoft.com/office/officeart/2005/8/layout/process2"/>
    <dgm:cxn modelId="{987C3066-F74C-4D29-8789-22354B96C8C4}" type="presParOf" srcId="{68FC5FCA-1C51-4371-8D10-7C79BB6C50C8}" destId="{D31CC3E8-2341-4337-9741-B7D26D35669A}" srcOrd="2" destOrd="0" presId="urn:microsoft.com/office/officeart/2005/8/layout/process2"/>
    <dgm:cxn modelId="{D185AB8A-35DF-498F-94FE-E765E9149393}" type="presParOf" srcId="{68FC5FCA-1C51-4371-8D10-7C79BB6C50C8}" destId="{1070C37C-C3F8-459A-87BE-B3BA51397199}" srcOrd="3" destOrd="0" presId="urn:microsoft.com/office/officeart/2005/8/layout/process2"/>
    <dgm:cxn modelId="{A988B765-36F9-4E16-8BA8-ADFEA3987F24}" type="presParOf" srcId="{1070C37C-C3F8-459A-87BE-B3BA51397199}" destId="{E4ABA5BD-2A48-49A1-9BA7-303EA8D0CBA2}" srcOrd="0" destOrd="0" presId="urn:microsoft.com/office/officeart/2005/8/layout/process2"/>
    <dgm:cxn modelId="{A3C2875C-3894-409F-840C-8C68FBA6776C}" type="presParOf" srcId="{68FC5FCA-1C51-4371-8D10-7C79BB6C50C8}" destId="{7AF88F15-3B35-4D27-BAD3-CBC44147F2B1}" srcOrd="4" destOrd="0" presId="urn:microsoft.com/office/officeart/2005/8/layout/process2"/>
    <dgm:cxn modelId="{D5E96FE6-7202-4A90-BD1C-BBE5CCBCFD16}" type="presParOf" srcId="{68FC5FCA-1C51-4371-8D10-7C79BB6C50C8}" destId="{FB1739B4-DA90-41D8-B9A7-1B16ED90DCE5}" srcOrd="5" destOrd="0" presId="urn:microsoft.com/office/officeart/2005/8/layout/process2"/>
    <dgm:cxn modelId="{17071A6F-C9D8-4579-982B-ECA82A61EC00}" type="presParOf" srcId="{FB1739B4-DA90-41D8-B9A7-1B16ED90DCE5}" destId="{691C7C12-93FA-43A9-8E81-9A53C1697F60}" srcOrd="0" destOrd="0" presId="urn:microsoft.com/office/officeart/2005/8/layout/process2"/>
    <dgm:cxn modelId="{924B8323-0DB3-4946-B3D3-49D37681E7A2}" type="presParOf" srcId="{68FC5FCA-1C51-4371-8D10-7C79BB6C50C8}" destId="{EFFBC16E-D827-45B5-A584-FCB65E01A582}" srcOrd="6" destOrd="0" presId="urn:microsoft.com/office/officeart/2005/8/layout/process2"/>
    <dgm:cxn modelId="{D72A42D9-6B5A-44A9-A39B-70EF23FEDB5A}" type="presParOf" srcId="{68FC5FCA-1C51-4371-8D10-7C79BB6C50C8}" destId="{EF4B894E-A424-49B4-A76E-8B19CCB456FD}" srcOrd="7" destOrd="0" presId="urn:microsoft.com/office/officeart/2005/8/layout/process2"/>
    <dgm:cxn modelId="{FEBD2792-10AE-4F16-BC37-43AC498CDA2D}" type="presParOf" srcId="{EF4B894E-A424-49B4-A76E-8B19CCB456FD}" destId="{4F3563E5-09DD-428D-9058-098045D29AAB}" srcOrd="0" destOrd="0" presId="urn:microsoft.com/office/officeart/2005/8/layout/process2"/>
    <dgm:cxn modelId="{81F7881E-613D-42F7-8EC0-F70391CB427E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18861" y="444"/>
          <a:ext cx="1215030" cy="520364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rgbClr val="036A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4102" y="15685"/>
        <a:ext cx="1184548" cy="489882"/>
      </dsp:txXfrm>
    </dsp:sp>
    <dsp:sp modelId="{61D0C34D-7EA4-46C7-80D3-027C68C542A6}">
      <dsp:nvSpPr>
        <dsp:cNvPr id="0" name=""/>
        <dsp:cNvSpPr/>
      </dsp:nvSpPr>
      <dsp:spPr>
        <a:xfrm rot="5400000">
          <a:off x="528808" y="533818"/>
          <a:ext cx="195136" cy="234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128" y="553332"/>
        <a:ext cx="140498" cy="136595"/>
      </dsp:txXfrm>
    </dsp:sp>
    <dsp:sp modelId="{D31CC3E8-2341-4337-9741-B7D26D35669A}">
      <dsp:nvSpPr>
        <dsp:cNvPr id="0" name=""/>
        <dsp:cNvSpPr/>
      </dsp:nvSpPr>
      <dsp:spPr>
        <a:xfrm>
          <a:off x="18861" y="780991"/>
          <a:ext cx="1215030" cy="5203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4102" y="796232"/>
        <a:ext cx="1184548" cy="489882"/>
      </dsp:txXfrm>
    </dsp:sp>
    <dsp:sp modelId="{1070C37C-C3F8-459A-87BE-B3BA51397199}">
      <dsp:nvSpPr>
        <dsp:cNvPr id="0" name=""/>
        <dsp:cNvSpPr/>
      </dsp:nvSpPr>
      <dsp:spPr>
        <a:xfrm rot="5400000">
          <a:off x="528808" y="1314365"/>
          <a:ext cx="195136" cy="234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128" y="1333879"/>
        <a:ext cx="140498" cy="136595"/>
      </dsp:txXfrm>
    </dsp:sp>
    <dsp:sp modelId="{7AF88F15-3B35-4D27-BAD3-CBC44147F2B1}">
      <dsp:nvSpPr>
        <dsp:cNvPr id="0" name=""/>
        <dsp:cNvSpPr/>
      </dsp:nvSpPr>
      <dsp:spPr>
        <a:xfrm>
          <a:off x="18861" y="1561538"/>
          <a:ext cx="1215030" cy="5203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4102" y="1576779"/>
        <a:ext cx="1184548" cy="489882"/>
      </dsp:txXfrm>
    </dsp:sp>
    <dsp:sp modelId="{FB1739B4-DA90-41D8-B9A7-1B16ED90DCE5}">
      <dsp:nvSpPr>
        <dsp:cNvPr id="0" name=""/>
        <dsp:cNvSpPr/>
      </dsp:nvSpPr>
      <dsp:spPr>
        <a:xfrm rot="5400000">
          <a:off x="528808" y="2094911"/>
          <a:ext cx="195136" cy="234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128" y="2114425"/>
        <a:ext cx="140498" cy="136595"/>
      </dsp:txXfrm>
    </dsp:sp>
    <dsp:sp modelId="{EFFBC16E-D827-45B5-A584-FCB65E01A582}">
      <dsp:nvSpPr>
        <dsp:cNvPr id="0" name=""/>
        <dsp:cNvSpPr/>
      </dsp:nvSpPr>
      <dsp:spPr>
        <a:xfrm>
          <a:off x="18861" y="2342084"/>
          <a:ext cx="1215030" cy="5203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4102" y="2357325"/>
        <a:ext cx="1184548" cy="489882"/>
      </dsp:txXfrm>
    </dsp:sp>
    <dsp:sp modelId="{EF4B894E-A424-49B4-A76E-8B19CCB456FD}">
      <dsp:nvSpPr>
        <dsp:cNvPr id="0" name=""/>
        <dsp:cNvSpPr/>
      </dsp:nvSpPr>
      <dsp:spPr>
        <a:xfrm rot="5400000">
          <a:off x="528808" y="2875458"/>
          <a:ext cx="195136" cy="234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128" y="2894972"/>
        <a:ext cx="140498" cy="136595"/>
      </dsp:txXfrm>
    </dsp:sp>
    <dsp:sp modelId="{3DE87748-6AA3-488C-9F4A-A906874F2422}">
      <dsp:nvSpPr>
        <dsp:cNvPr id="0" name=""/>
        <dsp:cNvSpPr/>
      </dsp:nvSpPr>
      <dsp:spPr>
        <a:xfrm>
          <a:off x="18861" y="3122631"/>
          <a:ext cx="1215030" cy="5203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4102" y="3137872"/>
        <a:ext cx="1184548" cy="4898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96"/>
          <a:ext cx="1008675" cy="5369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727" y="18023"/>
        <a:ext cx="977221" cy="505510"/>
      </dsp:txXfrm>
    </dsp:sp>
    <dsp:sp modelId="{61D0C34D-7EA4-46C7-80D3-027C68C542A6}">
      <dsp:nvSpPr>
        <dsp:cNvPr id="0" name=""/>
        <dsp:cNvSpPr/>
      </dsp:nvSpPr>
      <dsp:spPr>
        <a:xfrm rot="5400000">
          <a:off x="403656" y="552685"/>
          <a:ext cx="201361" cy="241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1847" y="572821"/>
        <a:ext cx="144979" cy="140953"/>
      </dsp:txXfrm>
    </dsp:sp>
    <dsp:sp modelId="{D31CC3E8-2341-4337-9741-B7D26D35669A}">
      <dsp:nvSpPr>
        <dsp:cNvPr id="0" name=""/>
        <dsp:cNvSpPr/>
      </dsp:nvSpPr>
      <dsp:spPr>
        <a:xfrm>
          <a:off x="0" y="807743"/>
          <a:ext cx="1008675" cy="5369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727" y="823470"/>
        <a:ext cx="977221" cy="505510"/>
      </dsp:txXfrm>
    </dsp:sp>
    <dsp:sp modelId="{1070C37C-C3F8-459A-87BE-B3BA51397199}">
      <dsp:nvSpPr>
        <dsp:cNvPr id="0" name=""/>
        <dsp:cNvSpPr/>
      </dsp:nvSpPr>
      <dsp:spPr>
        <a:xfrm rot="5400000">
          <a:off x="403656" y="1358131"/>
          <a:ext cx="201361" cy="241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1847" y="1378267"/>
        <a:ext cx="144979" cy="140953"/>
      </dsp:txXfrm>
    </dsp:sp>
    <dsp:sp modelId="{7AF88F15-3B35-4D27-BAD3-CBC44147F2B1}">
      <dsp:nvSpPr>
        <dsp:cNvPr id="0" name=""/>
        <dsp:cNvSpPr/>
      </dsp:nvSpPr>
      <dsp:spPr>
        <a:xfrm>
          <a:off x="0" y="1613189"/>
          <a:ext cx="1008675" cy="5369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727" y="1628916"/>
        <a:ext cx="977221" cy="505510"/>
      </dsp:txXfrm>
    </dsp:sp>
    <dsp:sp modelId="{FB1739B4-DA90-41D8-B9A7-1B16ED90DCE5}">
      <dsp:nvSpPr>
        <dsp:cNvPr id="0" name=""/>
        <dsp:cNvSpPr/>
      </dsp:nvSpPr>
      <dsp:spPr>
        <a:xfrm rot="5400000">
          <a:off x="403656" y="2163578"/>
          <a:ext cx="201361" cy="241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1847" y="2183714"/>
        <a:ext cx="144979" cy="140953"/>
      </dsp:txXfrm>
    </dsp:sp>
    <dsp:sp modelId="{EFFBC16E-D827-45B5-A584-FCB65E01A582}">
      <dsp:nvSpPr>
        <dsp:cNvPr id="0" name=""/>
        <dsp:cNvSpPr/>
      </dsp:nvSpPr>
      <dsp:spPr>
        <a:xfrm>
          <a:off x="0" y="2418636"/>
          <a:ext cx="1008675" cy="5369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727" y="2434363"/>
        <a:ext cx="977221" cy="505510"/>
      </dsp:txXfrm>
    </dsp:sp>
    <dsp:sp modelId="{EF4B894E-A424-49B4-A76E-8B19CCB456FD}">
      <dsp:nvSpPr>
        <dsp:cNvPr id="0" name=""/>
        <dsp:cNvSpPr/>
      </dsp:nvSpPr>
      <dsp:spPr>
        <a:xfrm rot="5400000">
          <a:off x="403656" y="2969024"/>
          <a:ext cx="201361" cy="241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1847" y="2989160"/>
        <a:ext cx="144979" cy="140953"/>
      </dsp:txXfrm>
    </dsp:sp>
    <dsp:sp modelId="{3DE87748-6AA3-488C-9F4A-A906874F2422}">
      <dsp:nvSpPr>
        <dsp:cNvPr id="0" name=""/>
        <dsp:cNvSpPr/>
      </dsp:nvSpPr>
      <dsp:spPr>
        <a:xfrm>
          <a:off x="0" y="3224083"/>
          <a:ext cx="1008675" cy="536964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727" y="3239810"/>
        <a:ext cx="977221" cy="505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12361" y="45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27903" y="15995"/>
        <a:ext cx="1172618" cy="499564"/>
      </dsp:txXfrm>
    </dsp:sp>
    <dsp:sp modelId="{61D0C34D-7EA4-46C7-80D3-027C68C542A6}">
      <dsp:nvSpPr>
        <dsp:cNvPr id="0" name=""/>
        <dsp:cNvSpPr/>
      </dsp:nvSpPr>
      <dsp:spPr>
        <a:xfrm rot="5400000">
          <a:off x="514716" y="54436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42575" y="564267"/>
        <a:ext cx="143275" cy="139295"/>
      </dsp:txXfrm>
    </dsp:sp>
    <dsp:sp modelId="{D31CC3E8-2341-4337-9741-B7D26D35669A}">
      <dsp:nvSpPr>
        <dsp:cNvPr id="0" name=""/>
        <dsp:cNvSpPr/>
      </dsp:nvSpPr>
      <dsp:spPr>
        <a:xfrm>
          <a:off x="12361" y="796426"/>
          <a:ext cx="1203702" cy="530648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27903" y="811968"/>
        <a:ext cx="1172618" cy="499564"/>
      </dsp:txXfrm>
    </dsp:sp>
    <dsp:sp modelId="{1070C37C-C3F8-459A-87BE-B3BA51397199}">
      <dsp:nvSpPr>
        <dsp:cNvPr id="0" name=""/>
        <dsp:cNvSpPr/>
      </dsp:nvSpPr>
      <dsp:spPr>
        <a:xfrm rot="5400000">
          <a:off x="514716" y="1340341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42575" y="1360240"/>
        <a:ext cx="143275" cy="139295"/>
      </dsp:txXfrm>
    </dsp:sp>
    <dsp:sp modelId="{7AF88F15-3B35-4D27-BAD3-CBC44147F2B1}">
      <dsp:nvSpPr>
        <dsp:cNvPr id="0" name=""/>
        <dsp:cNvSpPr/>
      </dsp:nvSpPr>
      <dsp:spPr>
        <a:xfrm>
          <a:off x="12361" y="1592400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27903" y="1607942"/>
        <a:ext cx="1172618" cy="499564"/>
      </dsp:txXfrm>
    </dsp:sp>
    <dsp:sp modelId="{FB1739B4-DA90-41D8-B9A7-1B16ED90DCE5}">
      <dsp:nvSpPr>
        <dsp:cNvPr id="0" name=""/>
        <dsp:cNvSpPr/>
      </dsp:nvSpPr>
      <dsp:spPr>
        <a:xfrm rot="5400000">
          <a:off x="514716" y="2136315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42575" y="2156214"/>
        <a:ext cx="143275" cy="139295"/>
      </dsp:txXfrm>
    </dsp:sp>
    <dsp:sp modelId="{EFFBC16E-D827-45B5-A584-FCB65E01A582}">
      <dsp:nvSpPr>
        <dsp:cNvPr id="0" name=""/>
        <dsp:cNvSpPr/>
      </dsp:nvSpPr>
      <dsp:spPr>
        <a:xfrm>
          <a:off x="12361" y="238837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27903" y="2403915"/>
        <a:ext cx="1172618" cy="499564"/>
      </dsp:txXfrm>
    </dsp:sp>
    <dsp:sp modelId="{EF4B894E-A424-49B4-A76E-8B19CCB456FD}">
      <dsp:nvSpPr>
        <dsp:cNvPr id="0" name=""/>
        <dsp:cNvSpPr/>
      </dsp:nvSpPr>
      <dsp:spPr>
        <a:xfrm rot="5400000">
          <a:off x="514716" y="293228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42575" y="2952187"/>
        <a:ext cx="143275" cy="139295"/>
      </dsp:txXfrm>
    </dsp:sp>
    <dsp:sp modelId="{3DE87748-6AA3-488C-9F4A-A906874F2422}">
      <dsp:nvSpPr>
        <dsp:cNvPr id="0" name=""/>
        <dsp:cNvSpPr/>
      </dsp:nvSpPr>
      <dsp:spPr>
        <a:xfrm>
          <a:off x="12361" y="318434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27903" y="3199888"/>
        <a:ext cx="1172618" cy="499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18447" y="459"/>
          <a:ext cx="1220462" cy="538037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4206" y="16218"/>
        <a:ext cx="1188944" cy="506519"/>
      </dsp:txXfrm>
    </dsp:sp>
    <dsp:sp modelId="{61D0C34D-7EA4-46C7-80D3-027C68C542A6}">
      <dsp:nvSpPr>
        <dsp:cNvPr id="0" name=""/>
        <dsp:cNvSpPr/>
      </dsp:nvSpPr>
      <dsp:spPr>
        <a:xfrm rot="5400000">
          <a:off x="527796" y="551948"/>
          <a:ext cx="201764" cy="242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044" y="572124"/>
        <a:ext cx="145270" cy="141235"/>
      </dsp:txXfrm>
    </dsp:sp>
    <dsp:sp modelId="{D31CC3E8-2341-4337-9741-B7D26D35669A}">
      <dsp:nvSpPr>
        <dsp:cNvPr id="0" name=""/>
        <dsp:cNvSpPr/>
      </dsp:nvSpPr>
      <dsp:spPr>
        <a:xfrm>
          <a:off x="18447" y="807516"/>
          <a:ext cx="1220462" cy="538037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4206" y="823275"/>
        <a:ext cx="1188944" cy="506519"/>
      </dsp:txXfrm>
    </dsp:sp>
    <dsp:sp modelId="{1070C37C-C3F8-459A-87BE-B3BA51397199}">
      <dsp:nvSpPr>
        <dsp:cNvPr id="0" name=""/>
        <dsp:cNvSpPr/>
      </dsp:nvSpPr>
      <dsp:spPr>
        <a:xfrm rot="5400000">
          <a:off x="527796" y="1359004"/>
          <a:ext cx="201764" cy="242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044" y="1379180"/>
        <a:ext cx="145270" cy="141235"/>
      </dsp:txXfrm>
    </dsp:sp>
    <dsp:sp modelId="{7AF88F15-3B35-4D27-BAD3-CBC44147F2B1}">
      <dsp:nvSpPr>
        <dsp:cNvPr id="0" name=""/>
        <dsp:cNvSpPr/>
      </dsp:nvSpPr>
      <dsp:spPr>
        <a:xfrm>
          <a:off x="18447" y="1614572"/>
          <a:ext cx="1220462" cy="538037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4206" y="1630331"/>
        <a:ext cx="1188944" cy="506519"/>
      </dsp:txXfrm>
    </dsp:sp>
    <dsp:sp modelId="{FB1739B4-DA90-41D8-B9A7-1B16ED90DCE5}">
      <dsp:nvSpPr>
        <dsp:cNvPr id="0" name=""/>
        <dsp:cNvSpPr/>
      </dsp:nvSpPr>
      <dsp:spPr>
        <a:xfrm rot="5400000">
          <a:off x="527796" y="2166060"/>
          <a:ext cx="201764" cy="242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044" y="2186236"/>
        <a:ext cx="145270" cy="141235"/>
      </dsp:txXfrm>
    </dsp:sp>
    <dsp:sp modelId="{EFFBC16E-D827-45B5-A584-FCB65E01A582}">
      <dsp:nvSpPr>
        <dsp:cNvPr id="0" name=""/>
        <dsp:cNvSpPr/>
      </dsp:nvSpPr>
      <dsp:spPr>
        <a:xfrm>
          <a:off x="18447" y="2421628"/>
          <a:ext cx="1220462" cy="538037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4206" y="2437387"/>
        <a:ext cx="1188944" cy="506519"/>
      </dsp:txXfrm>
    </dsp:sp>
    <dsp:sp modelId="{EF4B894E-A424-49B4-A76E-8B19CCB456FD}">
      <dsp:nvSpPr>
        <dsp:cNvPr id="0" name=""/>
        <dsp:cNvSpPr/>
      </dsp:nvSpPr>
      <dsp:spPr>
        <a:xfrm rot="5400000">
          <a:off x="527796" y="2973116"/>
          <a:ext cx="201764" cy="242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044" y="2993292"/>
        <a:ext cx="145270" cy="141235"/>
      </dsp:txXfrm>
    </dsp:sp>
    <dsp:sp modelId="{3DE87748-6AA3-488C-9F4A-A906874F2422}">
      <dsp:nvSpPr>
        <dsp:cNvPr id="0" name=""/>
        <dsp:cNvSpPr/>
      </dsp:nvSpPr>
      <dsp:spPr>
        <a:xfrm>
          <a:off x="18447" y="3228684"/>
          <a:ext cx="1220462" cy="538037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4206" y="3244443"/>
        <a:ext cx="1188944" cy="5065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7263" y="45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22805" y="15995"/>
        <a:ext cx="1172618" cy="499564"/>
      </dsp:txXfrm>
    </dsp:sp>
    <dsp:sp modelId="{61D0C34D-7EA4-46C7-80D3-027C68C542A6}">
      <dsp:nvSpPr>
        <dsp:cNvPr id="0" name=""/>
        <dsp:cNvSpPr/>
      </dsp:nvSpPr>
      <dsp:spPr>
        <a:xfrm rot="5400000">
          <a:off x="509617" y="54436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564267"/>
        <a:ext cx="143275" cy="139295"/>
      </dsp:txXfrm>
    </dsp:sp>
    <dsp:sp modelId="{D31CC3E8-2341-4337-9741-B7D26D35669A}">
      <dsp:nvSpPr>
        <dsp:cNvPr id="0" name=""/>
        <dsp:cNvSpPr/>
      </dsp:nvSpPr>
      <dsp:spPr>
        <a:xfrm>
          <a:off x="7263" y="79642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22805" y="811968"/>
        <a:ext cx="1172618" cy="499564"/>
      </dsp:txXfrm>
    </dsp:sp>
    <dsp:sp modelId="{1070C37C-C3F8-459A-87BE-B3BA51397199}">
      <dsp:nvSpPr>
        <dsp:cNvPr id="0" name=""/>
        <dsp:cNvSpPr/>
      </dsp:nvSpPr>
      <dsp:spPr>
        <a:xfrm rot="5400000">
          <a:off x="509617" y="1340341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1360240"/>
        <a:ext cx="143275" cy="139295"/>
      </dsp:txXfrm>
    </dsp:sp>
    <dsp:sp modelId="{7AF88F15-3B35-4D27-BAD3-CBC44147F2B1}">
      <dsp:nvSpPr>
        <dsp:cNvPr id="0" name=""/>
        <dsp:cNvSpPr/>
      </dsp:nvSpPr>
      <dsp:spPr>
        <a:xfrm>
          <a:off x="7263" y="1592400"/>
          <a:ext cx="1203702" cy="530648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22805" y="1607942"/>
        <a:ext cx="1172618" cy="499564"/>
      </dsp:txXfrm>
    </dsp:sp>
    <dsp:sp modelId="{FB1739B4-DA90-41D8-B9A7-1B16ED90DCE5}">
      <dsp:nvSpPr>
        <dsp:cNvPr id="0" name=""/>
        <dsp:cNvSpPr/>
      </dsp:nvSpPr>
      <dsp:spPr>
        <a:xfrm rot="5400000">
          <a:off x="509617" y="2136315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2156214"/>
        <a:ext cx="143275" cy="139295"/>
      </dsp:txXfrm>
    </dsp:sp>
    <dsp:sp modelId="{EFFBC16E-D827-45B5-A584-FCB65E01A582}">
      <dsp:nvSpPr>
        <dsp:cNvPr id="0" name=""/>
        <dsp:cNvSpPr/>
      </dsp:nvSpPr>
      <dsp:spPr>
        <a:xfrm>
          <a:off x="7263" y="238837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22805" y="2403915"/>
        <a:ext cx="1172618" cy="499564"/>
      </dsp:txXfrm>
    </dsp:sp>
    <dsp:sp modelId="{EF4B894E-A424-49B4-A76E-8B19CCB456FD}">
      <dsp:nvSpPr>
        <dsp:cNvPr id="0" name=""/>
        <dsp:cNvSpPr/>
      </dsp:nvSpPr>
      <dsp:spPr>
        <a:xfrm rot="5400000">
          <a:off x="509617" y="293228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2952187"/>
        <a:ext cx="143275" cy="139295"/>
      </dsp:txXfrm>
    </dsp:sp>
    <dsp:sp modelId="{3DE87748-6AA3-488C-9F4A-A906874F2422}">
      <dsp:nvSpPr>
        <dsp:cNvPr id="0" name=""/>
        <dsp:cNvSpPr/>
      </dsp:nvSpPr>
      <dsp:spPr>
        <a:xfrm>
          <a:off x="7263" y="318434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22805" y="3199888"/>
        <a:ext cx="1172618" cy="499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23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226" y="17449"/>
        <a:ext cx="978224" cy="489404"/>
      </dsp:txXfrm>
    </dsp:sp>
    <dsp:sp modelId="{61D0C34D-7EA4-46C7-80D3-027C68C542A6}">
      <dsp:nvSpPr>
        <dsp:cNvPr id="0" name=""/>
        <dsp:cNvSpPr/>
      </dsp:nvSpPr>
      <dsp:spPr>
        <a:xfrm rot="5400000">
          <a:off x="406864" y="535076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554570"/>
        <a:ext cx="140361" cy="136462"/>
      </dsp:txXfrm>
    </dsp:sp>
    <dsp:sp modelId="{D31CC3E8-2341-4337-9741-B7D26D35669A}">
      <dsp:nvSpPr>
        <dsp:cNvPr id="0" name=""/>
        <dsp:cNvSpPr/>
      </dsp:nvSpPr>
      <dsp:spPr>
        <a:xfrm>
          <a:off x="0" y="782007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226" y="797233"/>
        <a:ext cx="978224" cy="489404"/>
      </dsp:txXfrm>
    </dsp:sp>
    <dsp:sp modelId="{1070C37C-C3F8-459A-87BE-B3BA51397199}">
      <dsp:nvSpPr>
        <dsp:cNvPr id="0" name=""/>
        <dsp:cNvSpPr/>
      </dsp:nvSpPr>
      <dsp:spPr>
        <a:xfrm rot="5400000">
          <a:off x="406864" y="1314860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1334354"/>
        <a:ext cx="140361" cy="136462"/>
      </dsp:txXfrm>
    </dsp:sp>
    <dsp:sp modelId="{7AF88F15-3B35-4D27-BAD3-CBC44147F2B1}">
      <dsp:nvSpPr>
        <dsp:cNvPr id="0" name=""/>
        <dsp:cNvSpPr/>
      </dsp:nvSpPr>
      <dsp:spPr>
        <a:xfrm>
          <a:off x="0" y="1561792"/>
          <a:ext cx="1008676" cy="519856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226" y="1577018"/>
        <a:ext cx="978224" cy="489404"/>
      </dsp:txXfrm>
    </dsp:sp>
    <dsp:sp modelId="{FB1739B4-DA90-41D8-B9A7-1B16ED90DCE5}">
      <dsp:nvSpPr>
        <dsp:cNvPr id="0" name=""/>
        <dsp:cNvSpPr/>
      </dsp:nvSpPr>
      <dsp:spPr>
        <a:xfrm rot="5400000">
          <a:off x="406864" y="2094645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114139"/>
        <a:ext cx="140361" cy="136462"/>
      </dsp:txXfrm>
    </dsp:sp>
    <dsp:sp modelId="{EFFBC16E-D827-45B5-A584-FCB65E01A582}">
      <dsp:nvSpPr>
        <dsp:cNvPr id="0" name=""/>
        <dsp:cNvSpPr/>
      </dsp:nvSpPr>
      <dsp:spPr>
        <a:xfrm>
          <a:off x="0" y="2341576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226" y="2356802"/>
        <a:ext cx="978224" cy="489404"/>
      </dsp:txXfrm>
    </dsp:sp>
    <dsp:sp modelId="{EF4B894E-A424-49B4-A76E-8B19CCB456FD}">
      <dsp:nvSpPr>
        <dsp:cNvPr id="0" name=""/>
        <dsp:cNvSpPr/>
      </dsp:nvSpPr>
      <dsp:spPr>
        <a:xfrm rot="5400000">
          <a:off x="406864" y="2874429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893923"/>
        <a:ext cx="140361" cy="136462"/>
      </dsp:txXfrm>
    </dsp:sp>
    <dsp:sp modelId="{3DE87748-6AA3-488C-9F4A-A906874F2422}">
      <dsp:nvSpPr>
        <dsp:cNvPr id="0" name=""/>
        <dsp:cNvSpPr/>
      </dsp:nvSpPr>
      <dsp:spPr>
        <a:xfrm>
          <a:off x="0" y="3121361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226" y="3136587"/>
        <a:ext cx="978224" cy="4894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7263" y="45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22805" y="15995"/>
        <a:ext cx="1172618" cy="499564"/>
      </dsp:txXfrm>
    </dsp:sp>
    <dsp:sp modelId="{61D0C34D-7EA4-46C7-80D3-027C68C542A6}">
      <dsp:nvSpPr>
        <dsp:cNvPr id="0" name=""/>
        <dsp:cNvSpPr/>
      </dsp:nvSpPr>
      <dsp:spPr>
        <a:xfrm rot="5400000">
          <a:off x="509617" y="54436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564267"/>
        <a:ext cx="143275" cy="139295"/>
      </dsp:txXfrm>
    </dsp:sp>
    <dsp:sp modelId="{D31CC3E8-2341-4337-9741-B7D26D35669A}">
      <dsp:nvSpPr>
        <dsp:cNvPr id="0" name=""/>
        <dsp:cNvSpPr/>
      </dsp:nvSpPr>
      <dsp:spPr>
        <a:xfrm>
          <a:off x="7263" y="79642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22805" y="811968"/>
        <a:ext cx="1172618" cy="499564"/>
      </dsp:txXfrm>
    </dsp:sp>
    <dsp:sp modelId="{1070C37C-C3F8-459A-87BE-B3BA51397199}">
      <dsp:nvSpPr>
        <dsp:cNvPr id="0" name=""/>
        <dsp:cNvSpPr/>
      </dsp:nvSpPr>
      <dsp:spPr>
        <a:xfrm rot="5400000">
          <a:off x="509617" y="1340341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1360240"/>
        <a:ext cx="143275" cy="139295"/>
      </dsp:txXfrm>
    </dsp:sp>
    <dsp:sp modelId="{EFFBC16E-D827-45B5-A584-FCB65E01A582}">
      <dsp:nvSpPr>
        <dsp:cNvPr id="0" name=""/>
        <dsp:cNvSpPr/>
      </dsp:nvSpPr>
      <dsp:spPr>
        <a:xfrm>
          <a:off x="7263" y="1592400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22805" y="1607942"/>
        <a:ext cx="1172618" cy="499564"/>
      </dsp:txXfrm>
    </dsp:sp>
    <dsp:sp modelId="{EF4B894E-A424-49B4-A76E-8B19CCB456FD}">
      <dsp:nvSpPr>
        <dsp:cNvPr id="0" name=""/>
        <dsp:cNvSpPr/>
      </dsp:nvSpPr>
      <dsp:spPr>
        <a:xfrm rot="5429351">
          <a:off x="510809" y="2130260"/>
          <a:ext cx="189918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4374" y="2154698"/>
        <a:ext cx="143275" cy="132943"/>
      </dsp:txXfrm>
    </dsp:sp>
    <dsp:sp modelId="{7AF88F15-3B35-4D27-BAD3-CBC44147F2B1}">
      <dsp:nvSpPr>
        <dsp:cNvPr id="0" name=""/>
        <dsp:cNvSpPr/>
      </dsp:nvSpPr>
      <dsp:spPr>
        <a:xfrm>
          <a:off x="570" y="2376263"/>
          <a:ext cx="1203702" cy="530648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6112" y="2391805"/>
        <a:ext cx="1172618" cy="499564"/>
      </dsp:txXfrm>
    </dsp:sp>
    <dsp:sp modelId="{FB1739B4-DA90-41D8-B9A7-1B16ED90DCE5}">
      <dsp:nvSpPr>
        <dsp:cNvPr id="0" name=""/>
        <dsp:cNvSpPr/>
      </dsp:nvSpPr>
      <dsp:spPr>
        <a:xfrm rot="5371529">
          <a:off x="501726" y="2926233"/>
          <a:ext cx="208082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3871" y="2941589"/>
        <a:ext cx="143275" cy="145657"/>
      </dsp:txXfrm>
    </dsp:sp>
    <dsp:sp modelId="{3DE87748-6AA3-488C-9F4A-A906874F2422}">
      <dsp:nvSpPr>
        <dsp:cNvPr id="0" name=""/>
        <dsp:cNvSpPr/>
      </dsp:nvSpPr>
      <dsp:spPr>
        <a:xfrm>
          <a:off x="7263" y="318434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22805" y="3199888"/>
        <a:ext cx="1172618" cy="499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7263" y="45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22805" y="15995"/>
        <a:ext cx="1172618" cy="499564"/>
      </dsp:txXfrm>
    </dsp:sp>
    <dsp:sp modelId="{61D0C34D-7EA4-46C7-80D3-027C68C542A6}">
      <dsp:nvSpPr>
        <dsp:cNvPr id="0" name=""/>
        <dsp:cNvSpPr/>
      </dsp:nvSpPr>
      <dsp:spPr>
        <a:xfrm rot="5400000">
          <a:off x="509617" y="54436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564267"/>
        <a:ext cx="143275" cy="139295"/>
      </dsp:txXfrm>
    </dsp:sp>
    <dsp:sp modelId="{D31CC3E8-2341-4337-9741-B7D26D35669A}">
      <dsp:nvSpPr>
        <dsp:cNvPr id="0" name=""/>
        <dsp:cNvSpPr/>
      </dsp:nvSpPr>
      <dsp:spPr>
        <a:xfrm>
          <a:off x="7263" y="79642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22805" y="811968"/>
        <a:ext cx="1172618" cy="499564"/>
      </dsp:txXfrm>
    </dsp:sp>
    <dsp:sp modelId="{1070C37C-C3F8-459A-87BE-B3BA51397199}">
      <dsp:nvSpPr>
        <dsp:cNvPr id="0" name=""/>
        <dsp:cNvSpPr/>
      </dsp:nvSpPr>
      <dsp:spPr>
        <a:xfrm rot="5400000">
          <a:off x="509617" y="1340341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1360240"/>
        <a:ext cx="143275" cy="139295"/>
      </dsp:txXfrm>
    </dsp:sp>
    <dsp:sp modelId="{EFFBC16E-D827-45B5-A584-FCB65E01A582}">
      <dsp:nvSpPr>
        <dsp:cNvPr id="0" name=""/>
        <dsp:cNvSpPr/>
      </dsp:nvSpPr>
      <dsp:spPr>
        <a:xfrm>
          <a:off x="7263" y="1592400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22805" y="1607942"/>
        <a:ext cx="1172618" cy="499564"/>
      </dsp:txXfrm>
    </dsp:sp>
    <dsp:sp modelId="{EF4B894E-A424-49B4-A76E-8B19CCB456FD}">
      <dsp:nvSpPr>
        <dsp:cNvPr id="0" name=""/>
        <dsp:cNvSpPr/>
      </dsp:nvSpPr>
      <dsp:spPr>
        <a:xfrm rot="5429351">
          <a:off x="510809" y="2130260"/>
          <a:ext cx="189918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4374" y="2154698"/>
        <a:ext cx="143275" cy="132943"/>
      </dsp:txXfrm>
    </dsp:sp>
    <dsp:sp modelId="{7AF88F15-3B35-4D27-BAD3-CBC44147F2B1}">
      <dsp:nvSpPr>
        <dsp:cNvPr id="0" name=""/>
        <dsp:cNvSpPr/>
      </dsp:nvSpPr>
      <dsp:spPr>
        <a:xfrm>
          <a:off x="570" y="2376263"/>
          <a:ext cx="1203702" cy="530648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6112" y="2391805"/>
        <a:ext cx="1172618" cy="499564"/>
      </dsp:txXfrm>
    </dsp:sp>
    <dsp:sp modelId="{FB1739B4-DA90-41D8-B9A7-1B16ED90DCE5}">
      <dsp:nvSpPr>
        <dsp:cNvPr id="0" name=""/>
        <dsp:cNvSpPr/>
      </dsp:nvSpPr>
      <dsp:spPr>
        <a:xfrm rot="5371529">
          <a:off x="501726" y="2926233"/>
          <a:ext cx="208082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3871" y="2941589"/>
        <a:ext cx="143275" cy="145657"/>
      </dsp:txXfrm>
    </dsp:sp>
    <dsp:sp modelId="{3DE87748-6AA3-488C-9F4A-A906874F2422}">
      <dsp:nvSpPr>
        <dsp:cNvPr id="0" name=""/>
        <dsp:cNvSpPr/>
      </dsp:nvSpPr>
      <dsp:spPr>
        <a:xfrm>
          <a:off x="7263" y="318434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22805" y="3199888"/>
        <a:ext cx="1172618" cy="499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58"/>
          <a:ext cx="968961" cy="528013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465" y="17723"/>
        <a:ext cx="938031" cy="497083"/>
      </dsp:txXfrm>
    </dsp:sp>
    <dsp:sp modelId="{61D0C34D-7EA4-46C7-80D3-027C68C542A6}">
      <dsp:nvSpPr>
        <dsp:cNvPr id="0" name=""/>
        <dsp:cNvSpPr/>
      </dsp:nvSpPr>
      <dsp:spPr>
        <a:xfrm rot="5400000">
          <a:off x="385477" y="543472"/>
          <a:ext cx="198005" cy="237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13198" y="563273"/>
        <a:ext cx="142564" cy="138604"/>
      </dsp:txXfrm>
    </dsp:sp>
    <dsp:sp modelId="{D31CC3E8-2341-4337-9741-B7D26D35669A}">
      <dsp:nvSpPr>
        <dsp:cNvPr id="0" name=""/>
        <dsp:cNvSpPr/>
      </dsp:nvSpPr>
      <dsp:spPr>
        <a:xfrm>
          <a:off x="0" y="794278"/>
          <a:ext cx="968961" cy="528013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465" y="809743"/>
        <a:ext cx="938031" cy="497083"/>
      </dsp:txXfrm>
    </dsp:sp>
    <dsp:sp modelId="{1070C37C-C3F8-459A-87BE-B3BA51397199}">
      <dsp:nvSpPr>
        <dsp:cNvPr id="0" name=""/>
        <dsp:cNvSpPr/>
      </dsp:nvSpPr>
      <dsp:spPr>
        <a:xfrm rot="5400000">
          <a:off x="385477" y="1335493"/>
          <a:ext cx="198005" cy="237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13198" y="1355294"/>
        <a:ext cx="142564" cy="138604"/>
      </dsp:txXfrm>
    </dsp:sp>
    <dsp:sp modelId="{7AF88F15-3B35-4D27-BAD3-CBC44147F2B1}">
      <dsp:nvSpPr>
        <dsp:cNvPr id="0" name=""/>
        <dsp:cNvSpPr/>
      </dsp:nvSpPr>
      <dsp:spPr>
        <a:xfrm>
          <a:off x="0" y="1586299"/>
          <a:ext cx="968961" cy="528013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465" y="1601764"/>
        <a:ext cx="938031" cy="497083"/>
      </dsp:txXfrm>
    </dsp:sp>
    <dsp:sp modelId="{FB1739B4-DA90-41D8-B9A7-1B16ED90DCE5}">
      <dsp:nvSpPr>
        <dsp:cNvPr id="0" name=""/>
        <dsp:cNvSpPr/>
      </dsp:nvSpPr>
      <dsp:spPr>
        <a:xfrm rot="5400000">
          <a:off x="385477" y="2127513"/>
          <a:ext cx="198005" cy="237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13198" y="2147314"/>
        <a:ext cx="142564" cy="138604"/>
      </dsp:txXfrm>
    </dsp:sp>
    <dsp:sp modelId="{EFFBC16E-D827-45B5-A584-FCB65E01A582}">
      <dsp:nvSpPr>
        <dsp:cNvPr id="0" name=""/>
        <dsp:cNvSpPr/>
      </dsp:nvSpPr>
      <dsp:spPr>
        <a:xfrm>
          <a:off x="0" y="2378320"/>
          <a:ext cx="968961" cy="528013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465" y="2393785"/>
        <a:ext cx="938031" cy="497083"/>
      </dsp:txXfrm>
    </dsp:sp>
    <dsp:sp modelId="{EF4B894E-A424-49B4-A76E-8B19CCB456FD}">
      <dsp:nvSpPr>
        <dsp:cNvPr id="0" name=""/>
        <dsp:cNvSpPr/>
      </dsp:nvSpPr>
      <dsp:spPr>
        <a:xfrm rot="5400000">
          <a:off x="385477" y="2919534"/>
          <a:ext cx="198005" cy="237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13198" y="2939335"/>
        <a:ext cx="142564" cy="138604"/>
      </dsp:txXfrm>
    </dsp:sp>
    <dsp:sp modelId="{3DE87748-6AA3-488C-9F4A-A906874F2422}">
      <dsp:nvSpPr>
        <dsp:cNvPr id="0" name=""/>
        <dsp:cNvSpPr/>
      </dsp:nvSpPr>
      <dsp:spPr>
        <a:xfrm>
          <a:off x="0" y="3170340"/>
          <a:ext cx="968961" cy="528013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465" y="3185805"/>
        <a:ext cx="938031" cy="4970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35"/>
          <a:ext cx="1011358" cy="52261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307" y="17542"/>
        <a:ext cx="980744" cy="492000"/>
      </dsp:txXfrm>
    </dsp:sp>
    <dsp:sp modelId="{61D0C34D-7EA4-46C7-80D3-027C68C542A6}">
      <dsp:nvSpPr>
        <dsp:cNvPr id="0" name=""/>
        <dsp:cNvSpPr/>
      </dsp:nvSpPr>
      <dsp:spPr>
        <a:xfrm rot="5400000">
          <a:off x="407688" y="537915"/>
          <a:ext cx="195980" cy="23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5125" y="557513"/>
        <a:ext cx="141106" cy="137186"/>
      </dsp:txXfrm>
    </dsp:sp>
    <dsp:sp modelId="{D31CC3E8-2341-4337-9741-B7D26D35669A}">
      <dsp:nvSpPr>
        <dsp:cNvPr id="0" name=""/>
        <dsp:cNvSpPr/>
      </dsp:nvSpPr>
      <dsp:spPr>
        <a:xfrm>
          <a:off x="0" y="786157"/>
          <a:ext cx="1011358" cy="52261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307" y="801464"/>
        <a:ext cx="980744" cy="492000"/>
      </dsp:txXfrm>
    </dsp:sp>
    <dsp:sp modelId="{1070C37C-C3F8-459A-87BE-B3BA51397199}">
      <dsp:nvSpPr>
        <dsp:cNvPr id="0" name=""/>
        <dsp:cNvSpPr/>
      </dsp:nvSpPr>
      <dsp:spPr>
        <a:xfrm rot="5400000">
          <a:off x="407688" y="1321837"/>
          <a:ext cx="195980" cy="23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5125" y="1341435"/>
        <a:ext cx="141106" cy="137186"/>
      </dsp:txXfrm>
    </dsp:sp>
    <dsp:sp modelId="{7AF88F15-3B35-4D27-BAD3-CBC44147F2B1}">
      <dsp:nvSpPr>
        <dsp:cNvPr id="0" name=""/>
        <dsp:cNvSpPr/>
      </dsp:nvSpPr>
      <dsp:spPr>
        <a:xfrm>
          <a:off x="0" y="1570080"/>
          <a:ext cx="1011358" cy="52261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307" y="1585387"/>
        <a:ext cx="980744" cy="492000"/>
      </dsp:txXfrm>
    </dsp:sp>
    <dsp:sp modelId="{FB1739B4-DA90-41D8-B9A7-1B16ED90DCE5}">
      <dsp:nvSpPr>
        <dsp:cNvPr id="0" name=""/>
        <dsp:cNvSpPr/>
      </dsp:nvSpPr>
      <dsp:spPr>
        <a:xfrm rot="5400000">
          <a:off x="407688" y="2105760"/>
          <a:ext cx="195980" cy="23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5125" y="2125358"/>
        <a:ext cx="141106" cy="137186"/>
      </dsp:txXfrm>
    </dsp:sp>
    <dsp:sp modelId="{EFFBC16E-D827-45B5-A584-FCB65E01A582}">
      <dsp:nvSpPr>
        <dsp:cNvPr id="0" name=""/>
        <dsp:cNvSpPr/>
      </dsp:nvSpPr>
      <dsp:spPr>
        <a:xfrm>
          <a:off x="0" y="2354002"/>
          <a:ext cx="1011358" cy="52261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307" y="2369309"/>
        <a:ext cx="980744" cy="492000"/>
      </dsp:txXfrm>
    </dsp:sp>
    <dsp:sp modelId="{EF4B894E-A424-49B4-A76E-8B19CCB456FD}">
      <dsp:nvSpPr>
        <dsp:cNvPr id="0" name=""/>
        <dsp:cNvSpPr/>
      </dsp:nvSpPr>
      <dsp:spPr>
        <a:xfrm rot="5400000">
          <a:off x="407688" y="2889682"/>
          <a:ext cx="195980" cy="23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5125" y="2909280"/>
        <a:ext cx="141106" cy="137186"/>
      </dsp:txXfrm>
    </dsp:sp>
    <dsp:sp modelId="{3DE87748-6AA3-488C-9F4A-A906874F2422}">
      <dsp:nvSpPr>
        <dsp:cNvPr id="0" name=""/>
        <dsp:cNvSpPr/>
      </dsp:nvSpPr>
      <dsp:spPr>
        <a:xfrm>
          <a:off x="0" y="3137924"/>
          <a:ext cx="1011358" cy="522614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307" y="3153231"/>
        <a:ext cx="980744" cy="4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pPr/>
              <a:t>17.06.2016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Projekt beendet</a:t>
            </a:r>
          </a:p>
          <a:p>
            <a:endParaRPr lang="de-DE" dirty="0" smtClean="0"/>
          </a:p>
          <a:p>
            <a:r>
              <a:rPr lang="de-DE" dirty="0" smtClean="0"/>
              <a:t>Erfahrungen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orga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tech</a:t>
            </a:r>
            <a:r>
              <a:rPr lang="de-DE" baseline="0" dirty="0" smtClean="0"/>
              <a:t> Bereichen</a:t>
            </a:r>
          </a:p>
          <a:p>
            <a:r>
              <a:rPr lang="de-DE" baseline="0" dirty="0" smtClean="0"/>
              <a:t>	          Projektmanagement</a:t>
            </a:r>
          </a:p>
          <a:p>
            <a:endParaRPr lang="de-DE" baseline="0" dirty="0" smtClean="0"/>
          </a:p>
          <a:p>
            <a:r>
              <a:rPr lang="de-DE" baseline="0" dirty="0" smtClean="0"/>
              <a:t>Klarwerdung der Projektplanung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6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Mein Projekt bzw. Präsentation ist</a:t>
            </a:r>
            <a:r>
              <a:rPr lang="de-DE" baseline="0" dirty="0" smtClean="0"/>
              <a:t> in folgende Phasen unterteilt</a:t>
            </a:r>
          </a:p>
          <a:p>
            <a:r>
              <a:rPr lang="de-DE" baseline="0" dirty="0" smtClean="0"/>
              <a:t>Einführung:			Unternehmen</a:t>
            </a:r>
          </a:p>
          <a:p>
            <a:r>
              <a:rPr lang="de-DE" baseline="0" dirty="0" smtClean="0"/>
              <a:t>Projektauftrag			IST &amp; SOLL</a:t>
            </a:r>
          </a:p>
          <a:p>
            <a:r>
              <a:rPr lang="de-DE" baseline="0" dirty="0" smtClean="0"/>
              <a:t>Projektplanung		Eigentliche Planung</a:t>
            </a:r>
          </a:p>
          <a:p>
            <a:r>
              <a:rPr lang="de-DE" baseline="0" dirty="0" smtClean="0"/>
              <a:t>Projektrealisierung		Realisierung der Projektes</a:t>
            </a:r>
          </a:p>
          <a:p>
            <a:r>
              <a:rPr lang="de-DE" baseline="0" dirty="0" smtClean="0"/>
              <a:t>Projektabschluss		Fazit zum Projekt</a:t>
            </a:r>
          </a:p>
          <a:p>
            <a:endParaRPr lang="de-DE" baseline="0" dirty="0" smtClean="0"/>
          </a:p>
          <a:p>
            <a:r>
              <a:rPr lang="de-DE" baseline="0" dirty="0" smtClean="0"/>
              <a:t>30 Sek.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28780-B50E-4B80-93E6-B6789B46CC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9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3" y="763588"/>
            <a:ext cx="6648450" cy="3740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dirty="0" smtClean="0"/>
              <a:t>Mein Unternehmen ist die InfraServ GmbH &amp; Co. Knapsack KG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Betrieb + Bereitstellung der Infrastruktur im CPK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Kernsegmente: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IT = Betrieb und Weiterentwicklung der IT Infrastruktur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VuE = Energie Versorger für Kunden im Chemiepark (Selbstversorger + Lieferant von Dritten)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Externer Softwarehersteller: Kisters AG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28780-B50E-4B80-93E6-B6789B46CC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8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kern="1200" baseline="0" dirty="0" smtClean="0"/>
              <a:t>Die Antivieren-Lösung befindet sich auf einer Virtuellen Maschine und ist somit von der Virtuellen Umgebung abhängig</a:t>
            </a:r>
          </a:p>
          <a:p>
            <a:endParaRPr lang="de-DE" kern="1200" baseline="0" dirty="0" smtClean="0"/>
          </a:p>
          <a:p>
            <a:r>
              <a:rPr lang="de-DE" kern="1200" baseline="0" dirty="0" smtClean="0"/>
              <a:t>Der Hersteller stellt den Support für die Version 2012 ein somit erhält das Programm keine neuen Virensignaturen</a:t>
            </a:r>
            <a:endParaRPr lang="de-DE" kern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28780-B50E-4B80-93E6-B6789B46CC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3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Hauptziel: Update auf die neue Version (und entkoppeln aus der VM)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Ziele: mit Auftraggeber 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47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Definition Meilensteile: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IST Analyse erstellt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SOLL Konzept erstellt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Auswahl der Komponenten festgelegt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Hardware / Software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Funktionstest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4. Erstellung der Dokumentation und Übergabe an den Auftraggeber.</a:t>
            </a:r>
          </a:p>
          <a:p>
            <a:pPr marL="228600" indent="-228600">
              <a:buAutoNum type="arabicPeriod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01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Rücksprung bei Fehlern</a:t>
            </a:r>
          </a:p>
          <a:p>
            <a:r>
              <a:rPr lang="de-DE" baseline="0" dirty="0" smtClean="0"/>
              <a:t>Vier Phasen</a:t>
            </a:r>
          </a:p>
          <a:p>
            <a:r>
              <a:rPr lang="de-DE" baseline="0" dirty="0" smtClean="0"/>
              <a:t>Meilensteine festgelegt, Doku Anhang D</a:t>
            </a:r>
          </a:p>
          <a:p>
            <a:r>
              <a:rPr lang="de-DE" baseline="0" dirty="0" smtClean="0"/>
              <a:t>Zeiten : </a:t>
            </a:r>
            <a:r>
              <a:rPr lang="de-DE" dirty="0" smtClean="0"/>
              <a:t>Nach meiner Einschätzung durch Erfahrungen</a:t>
            </a:r>
            <a:r>
              <a:rPr lang="de-DE" baseline="0" dirty="0" smtClean="0"/>
              <a:t> in der </a:t>
            </a:r>
            <a:r>
              <a:rPr lang="de-DE" baseline="0" dirty="0" err="1" smtClean="0"/>
              <a:t>Ausb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/>
              <a:t>Bemerkung:	In der Doku sind die falschen Zeiten eingetragen wurden, diese wurden hier korrigiert.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23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Einsparung und den</a:t>
            </a:r>
            <a:r>
              <a:rPr lang="de-DE" baseline="0" dirty="0" smtClean="0"/>
              <a:t> Überschuss ausführen.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66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Erfüllt: Zielsetzung Hardwareserver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Endpointprotection</a:t>
            </a:r>
            <a:r>
              <a:rPr lang="de-DE" baseline="0" dirty="0" smtClean="0"/>
              <a:t> ist gewährleistet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Zukunft: Die Avira Software ist vorbereitet für zukünftige Updates.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68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de-DE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de-DE" smtClean="0"/>
              <a:t>Formatvorlage des Untertitelmasters durch Klicken bearbeiten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de-DE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de-DE">
                <a:solidFill>
                  <a:srgbClr val="FFFFFF"/>
                </a:solidFill>
              </a:rPr>
              <a:pPr algn="ctr"/>
              <a:t>17.06.2016</a:t>
            </a:fld>
            <a:endParaRPr kumimoji="0" lang="de-DE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de-DE" cap="all" baseline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44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pPr/>
              <a:t>17.06.2016</a:t>
            </a:fld>
            <a:endParaRPr kumimoji="0" lang="de-DE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de-DE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de-DE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de-DE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de-DE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pPr/>
              <a:t>17.06.2016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de-DE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2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17.06.2016</a:t>
            </a:fld>
            <a:endParaRPr kumimoji="0"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de-DE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17.06.2016</a:t>
            </a:fld>
            <a:endParaRPr kumimoji="0"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pPr/>
              <a:t>17.06.2016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pPr/>
              <a:t>17.06.2016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de-DE" sz="4200" b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pPr/>
              <a:t>17.06.2016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de-DE" sz="1800"/>
            </a:lvl1pPr>
            <a:lvl2pPr eaLnBrk="1" latinLnBrk="0" hangingPunct="1">
              <a:buNone/>
              <a:defRPr kumimoji="0" lang="de-DE" sz="1200"/>
            </a:lvl2pPr>
            <a:lvl3pPr eaLnBrk="1" latinLnBrk="0" hangingPunct="1">
              <a:buNone/>
              <a:defRPr kumimoji="0" lang="de-DE" sz="1000"/>
            </a:lvl3pPr>
            <a:lvl4pPr eaLnBrk="1" latinLnBrk="0" hangingPunct="1">
              <a:buNone/>
              <a:defRPr kumimoji="0" lang="de-DE" sz="900"/>
            </a:lvl4pPr>
            <a:lvl5pPr eaLnBrk="1" latinLnBrk="0" hangingPunct="1"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de-DE"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de-DE" sz="1700"/>
            </a:lvl1pPr>
            <a:lvl2pPr eaLnBrk="1" latinLnBrk="0" hangingPunct="1">
              <a:buFontTx/>
              <a:buNone/>
              <a:defRPr kumimoji="0" lang="de-DE" sz="1200"/>
            </a:lvl2pPr>
            <a:lvl3pPr eaLnBrk="1" latinLnBrk="0" hangingPunct="1">
              <a:buFontTx/>
              <a:buNone/>
              <a:defRPr kumimoji="0" lang="de-DE" sz="1000"/>
            </a:lvl3pPr>
            <a:lvl4pPr eaLnBrk="1" latinLnBrk="0" hangingPunct="1">
              <a:buFontTx/>
              <a:buNone/>
              <a:defRPr kumimoji="0" lang="de-DE" sz="900"/>
            </a:lvl4pPr>
            <a:lvl5pPr eaLnBrk="1" latinLnBrk="0" hangingPunct="1">
              <a:buFontTx/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de-DE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pPr/>
              <a:t>17.06.2016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de-DE" sz="2800"/>
            </a:lvl1pPr>
            <a:extLst/>
          </a:lstStyle>
          <a:p>
            <a:pPr algn="ctr"/>
            <a:fld id="{8F82E0A0-C266-4798-8C8F-B9F91E9DA37E}" type="slidenum">
              <a:rPr kumimoji="0" lang="de-DE" sz="28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Formatvorlagen des Textmasters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17.06.2016</a:t>
            </a:fld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de-DE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de-DE" smtClean="0"/>
              <a:t>Titelmasterformat durch Klicken bearbeiten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kumimoji="0" lang="de-DE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de-DE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de-DE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de-DE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 Mittelstufenprojekt</a:t>
            </a:r>
            <a:endParaRPr lang="de-D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Präsentation von Adler Michel, Frost Simon, </a:t>
            </a:r>
            <a:r>
              <a:rPr lang="de-DE" dirty="0" err="1" smtClean="0"/>
              <a:t>Klamt</a:t>
            </a:r>
            <a:r>
              <a:rPr lang="de-DE" dirty="0" smtClean="0"/>
              <a:t> Kevin, Vieth Milan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028384" y="4783714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17.06.2016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541985" y="4783569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10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443078711"/>
              </p:ext>
            </p:extLst>
          </p:nvPr>
        </p:nvGraphicFramePr>
        <p:xfrm>
          <a:off x="123609" y="1364535"/>
          <a:ext cx="968961" cy="370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171" y="369690"/>
            <a:ext cx="5948610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Zeitlicher Soll-/ </a:t>
            </a:r>
            <a:r>
              <a:rPr lang="de-DE" dirty="0" smtClean="0"/>
              <a:t>Ist-Vergleich</a:t>
            </a:r>
            <a:endParaRPr lang="de-DE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2213638" y="852598"/>
            <a:ext cx="5537597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675" kern="0" dirty="0"/>
          </a:p>
          <a:p>
            <a:endParaRPr lang="de-DE" sz="1350" kern="0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757685101"/>
              </p:ext>
            </p:extLst>
          </p:nvPr>
        </p:nvGraphicFramePr>
        <p:xfrm>
          <a:off x="2346820" y="1314332"/>
          <a:ext cx="5469731" cy="3383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6" name="Gruppieren 15"/>
          <p:cNvGrpSpPr/>
          <p:nvPr/>
        </p:nvGrpSpPr>
        <p:grpSpPr>
          <a:xfrm>
            <a:off x="4333476" y="1537018"/>
            <a:ext cx="2541669" cy="444477"/>
            <a:chOff x="3749755" y="1475650"/>
            <a:chExt cx="3388892" cy="592636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3749755" y="1475650"/>
              <a:ext cx="3329177" cy="592636"/>
              <a:chOff x="4076327" y="1534885"/>
              <a:chExt cx="3130016" cy="544286"/>
            </a:xfrm>
          </p:grpSpPr>
          <p:sp>
            <p:nvSpPr>
              <p:cNvPr id="8" name="Pfeil nach rechts 7"/>
              <p:cNvSpPr/>
              <p:nvPr/>
            </p:nvSpPr>
            <p:spPr>
              <a:xfrm rot="10800000">
                <a:off x="4076327" y="1534885"/>
                <a:ext cx="1714954" cy="31568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  <p:sp>
            <p:nvSpPr>
              <p:cNvPr id="13" name="Abgerundetes Rechteck 12"/>
              <p:cNvSpPr/>
              <p:nvPr/>
            </p:nvSpPr>
            <p:spPr>
              <a:xfrm>
                <a:off x="5573789" y="1611086"/>
                <a:ext cx="1632554" cy="4680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</p:grpSp>
        <p:sp>
          <p:nvSpPr>
            <p:cNvPr id="15" name="Textfeld 14"/>
            <p:cNvSpPr txBox="1"/>
            <p:nvPr/>
          </p:nvSpPr>
          <p:spPr>
            <a:xfrm>
              <a:off x="5669528" y="1607575"/>
              <a:ext cx="146911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>
                  <a:solidFill>
                    <a:schemeClr val="bg1"/>
                  </a:solidFill>
                </a:rPr>
                <a:t>Einsparung</a:t>
              </a:r>
              <a:r>
                <a:rPr lang="de-DE" sz="1350" dirty="0"/>
                <a:t> 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742289" y="2543529"/>
            <a:ext cx="2036160" cy="451696"/>
            <a:chOff x="3749755" y="1466024"/>
            <a:chExt cx="3329177" cy="602261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3749755" y="1466024"/>
              <a:ext cx="3329177" cy="602261"/>
              <a:chOff x="4076327" y="1526045"/>
              <a:chExt cx="3130016" cy="553126"/>
            </a:xfrm>
          </p:grpSpPr>
          <p:sp>
            <p:nvSpPr>
              <p:cNvPr id="21" name="Pfeil nach rechts 20"/>
              <p:cNvSpPr/>
              <p:nvPr/>
            </p:nvSpPr>
            <p:spPr>
              <a:xfrm rot="10800000">
                <a:off x="4076327" y="1526045"/>
                <a:ext cx="1714954" cy="31568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5573789" y="1611086"/>
                <a:ext cx="1632554" cy="4680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</p:grpSp>
        <p:sp>
          <p:nvSpPr>
            <p:cNvPr id="20" name="Textfeld 19"/>
            <p:cNvSpPr txBox="1"/>
            <p:nvPr/>
          </p:nvSpPr>
          <p:spPr>
            <a:xfrm>
              <a:off x="5519056" y="1659564"/>
              <a:ext cx="1469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>
                  <a:solidFill>
                    <a:schemeClr val="bg1"/>
                  </a:solidFill>
                </a:rPr>
                <a:t>Überschuss</a:t>
              </a: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2987824" y="768619"/>
            <a:ext cx="4622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(Zeiten anpassen)</a:t>
            </a:r>
          </a:p>
        </p:txBody>
      </p:sp>
    </p:spTree>
    <p:extLst>
      <p:ext uri="{BB962C8B-B14F-4D97-AF65-F5344CB8AC3E}">
        <p14:creationId xmlns:p14="http://schemas.microsoft.com/office/powerpoint/2010/main" val="23950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El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3271" y="4774207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17.06.2016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6872" y="4774062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11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1894903" y="1429799"/>
            <a:ext cx="546022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14313"/>
            <a:r>
              <a:rPr lang="de-DE" sz="1350" kern="0" dirty="0"/>
              <a:t>Fazit</a:t>
            </a:r>
          </a:p>
          <a:p>
            <a:pPr lvl="1"/>
            <a:r>
              <a:rPr lang="de-DE" sz="1200" kern="0" dirty="0"/>
              <a:t>Zielsetzung wurde erfüllt</a:t>
            </a:r>
          </a:p>
          <a:p>
            <a:pPr lvl="1"/>
            <a:endParaRPr lang="de-DE" sz="1200" kern="0" dirty="0"/>
          </a:p>
          <a:p>
            <a:pPr lvl="1"/>
            <a:r>
              <a:rPr lang="de-DE" sz="1200" kern="0" dirty="0" smtClean="0"/>
              <a:t>Planung kann für ein wiederaufrollen </a:t>
            </a:r>
            <a:br>
              <a:rPr lang="de-DE" sz="1200" kern="0" dirty="0" smtClean="0"/>
            </a:br>
            <a:r>
              <a:rPr lang="de-DE" sz="1200" kern="0" dirty="0" smtClean="0"/>
              <a:t>des Projekts verwendet werden</a:t>
            </a:r>
            <a:endParaRPr lang="de-DE" sz="1200" kern="0" dirty="0"/>
          </a:p>
          <a:p>
            <a:pPr lvl="1"/>
            <a:endParaRPr lang="de-DE" sz="1200" kern="0" dirty="0"/>
          </a:p>
          <a:p>
            <a:pPr lvl="1"/>
            <a:endParaRPr lang="de-DE" sz="1200" kern="0" dirty="0"/>
          </a:p>
          <a:p>
            <a:r>
              <a:rPr lang="de-DE" sz="1400" kern="0" dirty="0" smtClean="0"/>
              <a:t>Verbesserung</a:t>
            </a:r>
          </a:p>
          <a:p>
            <a:endParaRPr lang="de-DE" sz="1400" kern="0" dirty="0"/>
          </a:p>
          <a:p>
            <a:pPr marL="0" indent="0">
              <a:buNone/>
            </a:pPr>
            <a:endParaRPr lang="de-DE" sz="1350" kern="0" dirty="0"/>
          </a:p>
          <a:p>
            <a:r>
              <a:rPr lang="de-DE" sz="1350" kern="0" dirty="0"/>
              <a:t>Ausblick</a:t>
            </a:r>
          </a:p>
          <a:p>
            <a:pPr lvl="1"/>
            <a:endParaRPr lang="de-DE" sz="1200" kern="0" dirty="0"/>
          </a:p>
          <a:p>
            <a:pPr lvl="1"/>
            <a:endParaRPr lang="de-DE" sz="1200" kern="0" dirty="0"/>
          </a:p>
          <a:p>
            <a:endParaRPr lang="de-DE" sz="1350" kern="0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418577900"/>
              </p:ext>
            </p:extLst>
          </p:nvPr>
        </p:nvGraphicFramePr>
        <p:xfrm>
          <a:off x="104258" y="1400288"/>
          <a:ext cx="1011358" cy="3662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hteck 1"/>
          <p:cNvSpPr/>
          <p:nvPr/>
        </p:nvSpPr>
        <p:spPr>
          <a:xfrm rot="20774066">
            <a:off x="4034072" y="2566697"/>
            <a:ext cx="4228881" cy="8309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de-DE" sz="4950" kern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Fehlgeschlagen</a:t>
            </a:r>
            <a:endParaRPr lang="de-DE" sz="405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5735" y="2080313"/>
            <a:ext cx="389110" cy="35871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7338" y="1567485"/>
            <a:ext cx="36590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00392" y="4803998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17.06.2016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13993" y="4803853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12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588570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Persönliche Projektreflexion</a:t>
            </a:r>
            <a:endParaRPr lang="de-DE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1618276" y="1257611"/>
            <a:ext cx="5546012" cy="327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endParaRPr lang="de-DE" sz="1200" kern="0" dirty="0"/>
          </a:p>
          <a:p>
            <a:pPr marL="342900" lvl="1" indent="0">
              <a:buNone/>
            </a:pPr>
            <a:endParaRPr lang="de-DE" sz="788" kern="0" dirty="0"/>
          </a:p>
          <a:p>
            <a:endParaRPr lang="de-DE" sz="1350" kern="0" dirty="0"/>
          </a:p>
          <a:p>
            <a:pPr marL="0" indent="0">
              <a:buNone/>
            </a:pPr>
            <a:endParaRPr lang="de-DE" sz="1350" kern="0" dirty="0"/>
          </a:p>
          <a:p>
            <a:pPr lvl="1"/>
            <a:endParaRPr lang="de-DE" sz="120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481234523"/>
              </p:ext>
            </p:extLst>
          </p:nvPr>
        </p:nvGraphicFramePr>
        <p:xfrm>
          <a:off x="106940" y="1347614"/>
          <a:ext cx="1008675" cy="376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69" y="3815476"/>
            <a:ext cx="1052513" cy="8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A7077B27-6729-4280-A171-F65D99B46742}" type="datetime1">
              <a:rPr lang="de-DE" sz="825">
                <a:solidFill>
                  <a:srgbClr val="000000"/>
                </a:solidFill>
                <a:latin typeface="Arial" pitchFamily="34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17.06.2016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339752" y="4686300"/>
            <a:ext cx="5421083" cy="273844"/>
          </a:xfrm>
        </p:spPr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9B462AE4-E79D-474D-830C-2542CC00DE62}" type="slidenum">
              <a:rPr lang="de-DE" sz="825">
                <a:solidFill>
                  <a:srgbClr val="000000"/>
                </a:solidFill>
                <a:latin typeface="Arial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07504" y="1372461"/>
            <a:ext cx="6840760" cy="551217"/>
            <a:chOff x="0" y="628"/>
            <a:chExt cx="1340427" cy="734956"/>
          </a:xfrm>
        </p:grpSpPr>
        <p:sp>
          <p:nvSpPr>
            <p:cNvPr id="55" name="Abgerundetes Rechteck 54"/>
            <p:cNvSpPr/>
            <p:nvPr/>
          </p:nvSpPr>
          <p:spPr>
            <a:xfrm>
              <a:off x="0" y="628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Abgerundetes Rechteck 4"/>
            <p:cNvSpPr/>
            <p:nvPr/>
          </p:nvSpPr>
          <p:spPr>
            <a:xfrm>
              <a:off x="21526" y="22154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Einführung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107504" y="2164549"/>
            <a:ext cx="6840760" cy="551217"/>
            <a:chOff x="0" y="1103063"/>
            <a:chExt cx="1340427" cy="734956"/>
          </a:xfrm>
        </p:grpSpPr>
        <p:sp>
          <p:nvSpPr>
            <p:cNvPr id="58" name="Abgerundetes Rechteck 57"/>
            <p:cNvSpPr/>
            <p:nvPr/>
          </p:nvSpPr>
          <p:spPr>
            <a:xfrm>
              <a:off x="0" y="1103063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Abgerundetes Rechteck 6"/>
            <p:cNvSpPr/>
            <p:nvPr/>
          </p:nvSpPr>
          <p:spPr>
            <a:xfrm>
              <a:off x="21526" y="1124589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Projektauftrag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107504" y="2956637"/>
            <a:ext cx="6840760" cy="551217"/>
            <a:chOff x="0" y="2205498"/>
            <a:chExt cx="1340427" cy="734956"/>
          </a:xfrm>
        </p:grpSpPr>
        <p:sp>
          <p:nvSpPr>
            <p:cNvPr id="61" name="Abgerundetes Rechteck 60"/>
            <p:cNvSpPr/>
            <p:nvPr/>
          </p:nvSpPr>
          <p:spPr>
            <a:xfrm>
              <a:off x="0" y="2205498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Abgerundetes Rechteck 8"/>
            <p:cNvSpPr/>
            <p:nvPr/>
          </p:nvSpPr>
          <p:spPr>
            <a:xfrm>
              <a:off x="21526" y="2227024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Projektplanung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107504" y="3748725"/>
            <a:ext cx="6840760" cy="551217"/>
            <a:chOff x="0" y="3307933"/>
            <a:chExt cx="1340427" cy="734956"/>
          </a:xfrm>
        </p:grpSpPr>
        <p:sp>
          <p:nvSpPr>
            <p:cNvPr id="64" name="Abgerundetes Rechteck 63"/>
            <p:cNvSpPr/>
            <p:nvPr/>
          </p:nvSpPr>
          <p:spPr>
            <a:xfrm>
              <a:off x="0" y="3307933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Abgerundetes Rechteck 10"/>
            <p:cNvSpPr/>
            <p:nvPr/>
          </p:nvSpPr>
          <p:spPr>
            <a:xfrm>
              <a:off x="21526" y="3329459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Projektrealisierung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107504" y="4494759"/>
            <a:ext cx="6840760" cy="551217"/>
            <a:chOff x="0" y="4410368"/>
            <a:chExt cx="1340427" cy="734956"/>
          </a:xfrm>
        </p:grpSpPr>
        <p:sp>
          <p:nvSpPr>
            <p:cNvPr id="67" name="Abgerundetes Rechteck 66"/>
            <p:cNvSpPr/>
            <p:nvPr/>
          </p:nvSpPr>
          <p:spPr>
            <a:xfrm>
              <a:off x="0" y="4410368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Abgerundetes Rechteck 12"/>
            <p:cNvSpPr/>
            <p:nvPr/>
          </p:nvSpPr>
          <p:spPr>
            <a:xfrm>
              <a:off x="21526" y="4431894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Projektabschluss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91361" y="1372461"/>
            <a:ext cx="1005159" cy="551217"/>
            <a:chOff x="0" y="628"/>
            <a:chExt cx="1340427" cy="734956"/>
          </a:xfrm>
          <a:solidFill>
            <a:srgbClr val="036A90"/>
          </a:solidFill>
        </p:grpSpPr>
        <p:sp>
          <p:nvSpPr>
            <p:cNvPr id="51" name="Abgerundetes Rechteck 50"/>
            <p:cNvSpPr/>
            <p:nvPr/>
          </p:nvSpPr>
          <p:spPr>
            <a:xfrm>
              <a:off x="0" y="628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bgerundetes Rechteck 4"/>
            <p:cNvSpPr/>
            <p:nvPr/>
          </p:nvSpPr>
          <p:spPr>
            <a:xfrm>
              <a:off x="21526" y="22154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Einführung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91361" y="2164549"/>
            <a:ext cx="1005159" cy="551217"/>
            <a:chOff x="0" y="1103063"/>
            <a:chExt cx="1340427" cy="734956"/>
          </a:xfrm>
          <a:solidFill>
            <a:srgbClr val="036A90"/>
          </a:solidFill>
        </p:grpSpPr>
        <p:sp>
          <p:nvSpPr>
            <p:cNvPr id="49" name="Abgerundetes Rechteck 48"/>
            <p:cNvSpPr/>
            <p:nvPr/>
          </p:nvSpPr>
          <p:spPr>
            <a:xfrm>
              <a:off x="0" y="1103063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Abgerundetes Rechteck 6"/>
            <p:cNvSpPr/>
            <p:nvPr/>
          </p:nvSpPr>
          <p:spPr>
            <a:xfrm>
              <a:off x="21526" y="1124589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Projektauftrag</a:t>
              </a: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1361" y="2956637"/>
            <a:ext cx="1005159" cy="551217"/>
            <a:chOff x="0" y="2205498"/>
            <a:chExt cx="1340427" cy="734956"/>
          </a:xfrm>
          <a:solidFill>
            <a:srgbClr val="036A90"/>
          </a:solidFill>
        </p:grpSpPr>
        <p:sp>
          <p:nvSpPr>
            <p:cNvPr id="47" name="Abgerundetes Rechteck 46"/>
            <p:cNvSpPr/>
            <p:nvPr/>
          </p:nvSpPr>
          <p:spPr>
            <a:xfrm>
              <a:off x="0" y="2205498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bgerundetes Rechteck 8"/>
            <p:cNvSpPr/>
            <p:nvPr/>
          </p:nvSpPr>
          <p:spPr>
            <a:xfrm>
              <a:off x="21526" y="2227024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Projektplanung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91361" y="3748725"/>
            <a:ext cx="1005159" cy="551217"/>
            <a:chOff x="0" y="3307933"/>
            <a:chExt cx="1340427" cy="734956"/>
          </a:xfrm>
          <a:solidFill>
            <a:srgbClr val="036A90"/>
          </a:solidFill>
        </p:grpSpPr>
        <p:sp>
          <p:nvSpPr>
            <p:cNvPr id="45" name="Abgerundetes Rechteck 44"/>
            <p:cNvSpPr/>
            <p:nvPr/>
          </p:nvSpPr>
          <p:spPr>
            <a:xfrm>
              <a:off x="0" y="3307933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bgerundetes Rechteck 10"/>
            <p:cNvSpPr/>
            <p:nvPr/>
          </p:nvSpPr>
          <p:spPr>
            <a:xfrm>
              <a:off x="21526" y="3329459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Projekt-realisierung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91361" y="4510903"/>
            <a:ext cx="1005159" cy="551217"/>
            <a:chOff x="0" y="4410368"/>
            <a:chExt cx="1340427" cy="734956"/>
          </a:xfrm>
          <a:solidFill>
            <a:srgbClr val="036A90"/>
          </a:solidFill>
        </p:grpSpPr>
        <p:sp>
          <p:nvSpPr>
            <p:cNvPr id="43" name="Abgerundetes Rechteck 42"/>
            <p:cNvSpPr/>
            <p:nvPr/>
          </p:nvSpPr>
          <p:spPr>
            <a:xfrm>
              <a:off x="0" y="4410368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Abgerundetes Rechteck 12"/>
            <p:cNvSpPr/>
            <p:nvPr/>
          </p:nvSpPr>
          <p:spPr>
            <a:xfrm>
              <a:off x="21526" y="4431894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Projekt-abschluss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13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240" y="1707654"/>
            <a:ext cx="3314968" cy="21860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33F27362-32D2-48DC-8205-207DBEEF7222}" type="datetime1">
              <a:rPr lang="de-DE" sz="825">
                <a:solidFill>
                  <a:srgbClr val="000000"/>
                </a:solidFill>
                <a:latin typeface="Arial" pitchFamily="34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17.06.2016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391277" y="4686155"/>
            <a:ext cx="5421083" cy="273844"/>
          </a:xfrm>
        </p:spPr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6012F48F-F0D1-4E94-9D07-DBF054DC3F46}" type="slidenum">
              <a:rPr lang="de-DE" sz="825">
                <a:solidFill>
                  <a:srgbClr val="000000"/>
                </a:solidFill>
                <a:latin typeface="Arial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Unternehmensvorstellun</a:t>
            </a:r>
            <a:r>
              <a:rPr lang="de-DE" dirty="0"/>
              <a:t>g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837633003"/>
              </p:ext>
            </p:extLst>
          </p:nvPr>
        </p:nvGraphicFramePr>
        <p:xfrm>
          <a:off x="106941" y="1419622"/>
          <a:ext cx="1252753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xfrm>
            <a:off x="1403648" y="1347614"/>
            <a:ext cx="6521128" cy="3612385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Georg-Simon-Ohm Berufskolleg</a:t>
            </a:r>
          </a:p>
          <a:p>
            <a:endParaRPr lang="de-DE" dirty="0" smtClean="0"/>
          </a:p>
          <a:p>
            <a:r>
              <a:rPr lang="de-DE" dirty="0" smtClean="0"/>
              <a:t>Berufsschule Köln</a:t>
            </a:r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Projektschnittstellen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Auftraggeber </a:t>
            </a:r>
            <a:r>
              <a:rPr lang="de-DE" dirty="0" smtClean="0"/>
              <a:t>Herr Wolf, Frau Neitzel</a:t>
            </a:r>
          </a:p>
          <a:p>
            <a:pPr lvl="1"/>
            <a:r>
              <a:rPr lang="de-DE" dirty="0" smtClean="0"/>
              <a:t>Projektleiter Herr Adler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0">
                                            <p:graphicEl>
                                              <a:dgm id="{15EFE04D-73AA-41FF-A2DE-FDF35ACA5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0">
                                            <p:graphicEl>
                                              <a:dgm id="{15EFE04D-73AA-41FF-A2DE-FDF35ACA541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0.13629 4.44444E-6 C 0.19757 4.44444E-6 0.27309 -0.07593 0.27309 -0.13727 L 0.27309 -0.27454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1372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/>
        </p:bldSub>
      </p:bldGraphic>
      <p:bldP spid="1075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33F27362-32D2-48DC-8205-207DBEEF7222}" type="datetime1">
              <a:rPr lang="de-DE" sz="825">
                <a:solidFill>
                  <a:srgbClr val="000000"/>
                </a:solidFill>
                <a:latin typeface="Arial" pitchFamily="34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17.06.2016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503693" y="4686300"/>
            <a:ext cx="5421083" cy="273844"/>
          </a:xfrm>
        </p:spPr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6012F48F-F0D1-4E94-9D07-DBF054DC3F46}" type="slidenum">
              <a:rPr lang="de-DE" sz="825">
                <a:solidFill>
                  <a:srgbClr val="000000"/>
                </a:solidFill>
                <a:latin typeface="Arial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164572508"/>
              </p:ext>
            </p:extLst>
          </p:nvPr>
        </p:nvGraphicFramePr>
        <p:xfrm>
          <a:off x="103214" y="1347614"/>
          <a:ext cx="1228426" cy="371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3"/>
          <p:cNvSpPr txBox="1">
            <a:spLocks/>
          </p:cNvSpPr>
          <p:nvPr/>
        </p:nvSpPr>
        <p:spPr>
          <a:xfrm>
            <a:off x="1403648" y="1347614"/>
            <a:ext cx="6521128" cy="361238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de-DE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de-DE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de-DE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200" dirty="0"/>
              <a:t>IST-Zustand</a:t>
            </a:r>
          </a:p>
          <a:p>
            <a:pPr lvl="1"/>
            <a:r>
              <a:rPr lang="de-DE" sz="2200" dirty="0"/>
              <a:t>Papier Evaluationsbögen</a:t>
            </a:r>
          </a:p>
          <a:p>
            <a:pPr lvl="1"/>
            <a:r>
              <a:rPr lang="de-DE" sz="2200" dirty="0"/>
              <a:t>Manuelle Auswertung der Daten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/>
              <a:t>Probleme</a:t>
            </a:r>
          </a:p>
          <a:p>
            <a:pPr lvl="1"/>
            <a:r>
              <a:rPr lang="de-DE" sz="2200" dirty="0"/>
              <a:t>Datenintegrität</a:t>
            </a:r>
          </a:p>
          <a:p>
            <a:pPr lvl="1"/>
            <a:r>
              <a:rPr lang="de-DE" sz="2200" dirty="0"/>
              <a:t>Zweifelhafte </a:t>
            </a:r>
            <a:r>
              <a:rPr lang="de-DE" sz="2200" dirty="0" smtClean="0"/>
              <a:t>Anonymität</a:t>
            </a:r>
          </a:p>
          <a:p>
            <a:pPr lvl="1"/>
            <a:r>
              <a:rPr lang="de-DE" sz="2200" dirty="0" smtClean="0"/>
              <a:t>Archivierung</a:t>
            </a:r>
          </a:p>
          <a:p>
            <a:pPr lvl="1"/>
            <a:r>
              <a:rPr lang="de-DE" sz="2200" dirty="0" smtClean="0"/>
              <a:t>Langlebigkeit der Ergebnisse</a:t>
            </a:r>
            <a:endParaRPr lang="de-DE" sz="2200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59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2">
                                            <p:graphicEl>
                                              <a:dgm id="{D31CC3E8-2341-4337-9741-B7D26D3566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2">
                                            <p:graphicEl>
                                              <a:dgm id="{D31CC3E8-2341-4337-9741-B7D26D35669A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/>
        </p:bldSub>
      </p:bldGraphic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96336" y="468615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17.06.2016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1835696" y="4686155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912930840"/>
              </p:ext>
            </p:extLst>
          </p:nvPr>
        </p:nvGraphicFramePr>
        <p:xfrm>
          <a:off x="74282" y="1347614"/>
          <a:ext cx="1257358" cy="3767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ctangle 3"/>
          <p:cNvSpPr txBox="1">
            <a:spLocks/>
          </p:cNvSpPr>
          <p:nvPr/>
        </p:nvSpPr>
        <p:spPr>
          <a:xfrm>
            <a:off x="1403648" y="1347614"/>
            <a:ext cx="6521128" cy="36123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de-DE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de-DE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de-DE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200" dirty="0" smtClean="0"/>
              <a:t>SOLL-Zustand</a:t>
            </a:r>
            <a:endParaRPr lang="de-DE" sz="2200" dirty="0"/>
          </a:p>
          <a:p>
            <a:pPr lvl="1"/>
            <a:r>
              <a:rPr lang="de-DE" sz="2200" dirty="0" smtClean="0"/>
              <a:t>Digitale Software zur Erhebung der Daten</a:t>
            </a:r>
            <a:endParaRPr lang="de-DE" sz="2200" dirty="0"/>
          </a:p>
          <a:p>
            <a:pPr lvl="1"/>
            <a:r>
              <a:rPr lang="de-DE" sz="2200" dirty="0" smtClean="0"/>
              <a:t>Automatisierte Auswertung</a:t>
            </a:r>
          </a:p>
          <a:p>
            <a:pPr lvl="1"/>
            <a:r>
              <a:rPr lang="de-DE" sz="2200" dirty="0" smtClean="0"/>
              <a:t>Anonyme Umfragen</a:t>
            </a:r>
          </a:p>
          <a:p>
            <a:pPr lvl="1"/>
            <a:r>
              <a:rPr lang="de-DE" sz="2200" dirty="0" smtClean="0"/>
              <a:t>Einheitliche Form der Umfragen</a:t>
            </a:r>
            <a:endParaRPr lang="de-DE" sz="2500" dirty="0"/>
          </a:p>
          <a:p>
            <a:endParaRPr lang="de-DE" sz="2500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8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/>
          </p:cNvSpPr>
          <p:nvPr/>
        </p:nvSpPr>
        <p:spPr bwMode="auto">
          <a:xfrm>
            <a:off x="1547664" y="1319603"/>
            <a:ext cx="5537597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50" kern="0" dirty="0"/>
              <a:t>Erweitertes Wasserfallmodell mit Rücksprung</a:t>
            </a:r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endParaRPr lang="de-DE" sz="1350" kern="0" dirty="0"/>
          </a:p>
          <a:p>
            <a:pPr marL="0" indent="0">
              <a:buNone/>
            </a:pPr>
            <a:endParaRPr lang="de-DE" sz="1350" kern="0" dirty="0"/>
          </a:p>
          <a:p>
            <a:pPr marL="0" indent="0">
              <a:buNone/>
            </a:pPr>
            <a:endParaRPr lang="de-DE" sz="1350" kern="0" dirty="0"/>
          </a:p>
          <a:p>
            <a:endParaRPr lang="de-DE" sz="1350" kern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6376" y="468615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17.06.2016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535293" y="4686155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Phasenmodell</a:t>
            </a:r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470105087"/>
              </p:ext>
            </p:extLst>
          </p:nvPr>
        </p:nvGraphicFramePr>
        <p:xfrm>
          <a:off x="106939" y="1347614"/>
          <a:ext cx="1218229" cy="371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11301"/>
            <a:ext cx="5449618" cy="2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0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12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12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Graphic spid="12" grpId="0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4183" y="473213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17.06.2016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7784" y="4731990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7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4072453324"/>
              </p:ext>
            </p:extLst>
          </p:nvPr>
        </p:nvGraphicFramePr>
        <p:xfrm>
          <a:off x="106940" y="1419622"/>
          <a:ext cx="1008676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Seite zur Präsentation</a:t>
            </a:r>
            <a:r>
              <a:rPr lang="de-DE" dirty="0" smtClean="0"/>
              <a:t> der Planung die wir gemacht 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3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Vorstellung WAS haben wir programmiert </a:t>
            </a:r>
            <a:r>
              <a:rPr lang="de-DE" dirty="0" err="1" smtClean="0"/>
              <a:t>bzw</a:t>
            </a:r>
            <a:r>
              <a:rPr lang="de-DE" dirty="0" smtClean="0"/>
              <a:t> bis wohin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99792" y="1352550"/>
            <a:ext cx="6066256" cy="324231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197284601"/>
              </p:ext>
            </p:extLst>
          </p:nvPr>
        </p:nvGraphicFramePr>
        <p:xfrm>
          <a:off x="106939" y="1347614"/>
          <a:ext cx="1218229" cy="371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4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Ursachen für das </a:t>
            </a:r>
            <a:r>
              <a:rPr lang="de-DE" dirty="0" err="1"/>
              <a:t>fehlschagen</a:t>
            </a:r>
            <a:r>
              <a:rPr lang="de-DE" dirty="0"/>
              <a:t> (zeitliche Vorgabe)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99792" y="1352550"/>
            <a:ext cx="6066256" cy="324231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197284601"/>
              </p:ext>
            </p:extLst>
          </p:nvPr>
        </p:nvGraphicFramePr>
        <p:xfrm>
          <a:off x="106939" y="1347614"/>
          <a:ext cx="1218229" cy="371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3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FC8FF61-FEC7-4043-A6CC-7C1E121080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Breitwandpräsentation</Template>
  <TotalTime>0</TotalTime>
  <Words>411</Words>
  <Application>Microsoft Office PowerPoint</Application>
  <PresentationFormat>Bildschirmpräsentation (16:9)</PresentationFormat>
  <Paragraphs>249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Wingdings</vt:lpstr>
      <vt:lpstr>Wingdings 2</vt:lpstr>
      <vt:lpstr>WidescreenPresentation16x9</vt:lpstr>
      <vt:lpstr>Eva Mittelstufenprojekt</vt:lpstr>
      <vt:lpstr>Agenda</vt:lpstr>
      <vt:lpstr>Unternehmensvorstellung</vt:lpstr>
      <vt:lpstr>Ausgangssituation</vt:lpstr>
      <vt:lpstr>Zielsetzung</vt:lpstr>
      <vt:lpstr>Phasenmodell</vt:lpstr>
      <vt:lpstr>Seite zur Präsentation der Planung die wir gemacht haben</vt:lpstr>
      <vt:lpstr>Vorstellung WAS haben wir programmiert bzw bis wohin</vt:lpstr>
      <vt:lpstr>Ursachen für das fehlschagen (zeitliche Vorgabe)</vt:lpstr>
      <vt:lpstr>Zeitlicher Soll-/ Ist-Vergleich</vt:lpstr>
      <vt:lpstr>Fazit und Ausblick</vt:lpstr>
      <vt:lpstr>Persönliche Projektreflexion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2016-06-16T05:38:30Z</dcterms:created>
  <dcterms:modified xsi:type="dcterms:W3CDTF">2016-06-17T11:40:04Z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