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95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83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28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83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40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7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4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54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398B-1882-4235-A6CE-DA515E50C8FA}" type="datetimeFigureOut">
              <a:rPr lang="de-DE" smtClean="0"/>
              <a:t>25.05.2016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E7410-267A-4017-88DE-2D3C3D4E5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1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>
            <a:stCxn id="4" idx="2"/>
          </p:cNvCxnSpPr>
          <p:nvPr/>
        </p:nvCxnSpPr>
        <p:spPr>
          <a:xfrm>
            <a:off x="4572000" y="548680"/>
            <a:ext cx="0" cy="216024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5" idx="0"/>
          </p:cNvCxnSpPr>
          <p:nvPr/>
        </p:nvCxnSpPr>
        <p:spPr>
          <a:xfrm>
            <a:off x="-2033576" y="764704"/>
            <a:ext cx="0" cy="288032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endCxn id="6" idx="0"/>
          </p:cNvCxnSpPr>
          <p:nvPr/>
        </p:nvCxnSpPr>
        <p:spPr>
          <a:xfrm>
            <a:off x="554932" y="764704"/>
            <a:ext cx="0" cy="286916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endCxn id="7" idx="0"/>
          </p:cNvCxnSpPr>
          <p:nvPr/>
        </p:nvCxnSpPr>
        <p:spPr>
          <a:xfrm>
            <a:off x="5726062" y="764704"/>
            <a:ext cx="1" cy="286916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endCxn id="8" idx="0"/>
          </p:cNvCxnSpPr>
          <p:nvPr/>
        </p:nvCxnSpPr>
        <p:spPr>
          <a:xfrm>
            <a:off x="10889544" y="764704"/>
            <a:ext cx="0" cy="28679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-2033576" y="764704"/>
            <a:ext cx="12923120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endCxn id="41" idx="1"/>
          </p:cNvCxnSpPr>
          <p:nvPr/>
        </p:nvCxnSpPr>
        <p:spPr>
          <a:xfrm>
            <a:off x="-2681648" y="4365104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38" idx="1"/>
          </p:cNvCxnSpPr>
          <p:nvPr/>
        </p:nvCxnSpPr>
        <p:spPr>
          <a:xfrm flipH="1">
            <a:off x="-2681648" y="1916832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-2681648" y="1561729"/>
            <a:ext cx="0" cy="3451447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-95030" y="1494211"/>
            <a:ext cx="0" cy="2726877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stCxn id="61" idx="1"/>
          </p:cNvCxnSpPr>
          <p:nvPr/>
        </p:nvCxnSpPr>
        <p:spPr>
          <a:xfrm flipH="1">
            <a:off x="2771800" y="4437112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stCxn id="60" idx="1"/>
          </p:cNvCxnSpPr>
          <p:nvPr/>
        </p:nvCxnSpPr>
        <p:spPr>
          <a:xfrm flipH="1">
            <a:off x="-95030" y="2492896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58" idx="1"/>
          </p:cNvCxnSpPr>
          <p:nvPr/>
        </p:nvCxnSpPr>
        <p:spPr>
          <a:xfrm flipH="1">
            <a:off x="-108520" y="1916832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>
            <a:off x="2495368" y="1495327"/>
            <a:ext cx="0" cy="421505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2783400" y="2131740"/>
            <a:ext cx="0" cy="2881436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>
            <a:stCxn id="131" idx="1"/>
          </p:cNvCxnSpPr>
          <p:nvPr/>
        </p:nvCxnSpPr>
        <p:spPr>
          <a:xfrm flipH="1">
            <a:off x="2495368" y="1915716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>
            <a:stCxn id="139" idx="1"/>
          </p:cNvCxnSpPr>
          <p:nvPr/>
        </p:nvCxnSpPr>
        <p:spPr>
          <a:xfrm flipH="1">
            <a:off x="2771800" y="3829917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>
            <a:stCxn id="133" idx="1"/>
          </p:cNvCxnSpPr>
          <p:nvPr/>
        </p:nvCxnSpPr>
        <p:spPr>
          <a:xfrm flipH="1">
            <a:off x="2771800" y="3212976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>
            <a:endCxn id="151" idx="1"/>
          </p:cNvCxnSpPr>
          <p:nvPr/>
        </p:nvCxnSpPr>
        <p:spPr>
          <a:xfrm>
            <a:off x="5075347" y="1915716"/>
            <a:ext cx="14463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/>
          <p:cNvCxnSpPr/>
          <p:nvPr/>
        </p:nvCxnSpPr>
        <p:spPr>
          <a:xfrm flipH="1">
            <a:off x="5360229" y="2132856"/>
            <a:ext cx="2158" cy="5616624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/>
          <p:cNvCxnSpPr>
            <a:stCxn id="158" idx="1"/>
          </p:cNvCxnSpPr>
          <p:nvPr/>
        </p:nvCxnSpPr>
        <p:spPr>
          <a:xfrm flipH="1">
            <a:off x="5364371" y="4455765"/>
            <a:ext cx="146000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/>
          <p:cNvCxnSpPr>
            <a:endCxn id="152" idx="1"/>
          </p:cNvCxnSpPr>
          <p:nvPr/>
        </p:nvCxnSpPr>
        <p:spPr>
          <a:xfrm>
            <a:off x="5364371" y="3807693"/>
            <a:ext cx="145008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>
            <a:stCxn id="162" idx="1"/>
          </p:cNvCxnSpPr>
          <p:nvPr/>
        </p:nvCxnSpPr>
        <p:spPr>
          <a:xfrm flipH="1">
            <a:off x="5363379" y="3212976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>
            <a:stCxn id="184" idx="1"/>
          </p:cNvCxnSpPr>
          <p:nvPr/>
        </p:nvCxnSpPr>
        <p:spPr>
          <a:xfrm flipH="1">
            <a:off x="7660253" y="1916832"/>
            <a:ext cx="14463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>
            <a:stCxn id="191" idx="1"/>
          </p:cNvCxnSpPr>
          <p:nvPr/>
        </p:nvCxnSpPr>
        <p:spPr>
          <a:xfrm flipH="1">
            <a:off x="5363379" y="2563788"/>
            <a:ext cx="146000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>
            <a:off x="10241472" y="1489148"/>
            <a:ext cx="0" cy="1589126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212"/>
          <p:cNvCxnSpPr>
            <a:stCxn id="201" idx="1"/>
          </p:cNvCxnSpPr>
          <p:nvPr/>
        </p:nvCxnSpPr>
        <p:spPr>
          <a:xfrm flipH="1">
            <a:off x="10241472" y="2564904"/>
            <a:ext cx="144016" cy="744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223"/>
          <p:cNvCxnSpPr/>
          <p:nvPr/>
        </p:nvCxnSpPr>
        <p:spPr>
          <a:xfrm>
            <a:off x="7947913" y="2132856"/>
            <a:ext cx="0" cy="108012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225"/>
          <p:cNvCxnSpPr>
            <a:stCxn id="197" idx="1"/>
          </p:cNvCxnSpPr>
          <p:nvPr/>
        </p:nvCxnSpPr>
        <p:spPr>
          <a:xfrm flipH="1">
            <a:off x="7947913" y="2564630"/>
            <a:ext cx="146992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249"/>
          <p:cNvCxnSpPr/>
          <p:nvPr/>
        </p:nvCxnSpPr>
        <p:spPr>
          <a:xfrm>
            <a:off x="5075347" y="1483542"/>
            <a:ext cx="0" cy="421505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7660253" y="1484784"/>
            <a:ext cx="0" cy="421505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3707904" y="116632"/>
            <a:ext cx="1728192" cy="432048"/>
          </a:xfrm>
          <a:prstGeom prst="rect">
            <a:avLst/>
          </a:prstGeom>
          <a:solidFill>
            <a:srgbClr val="969696"/>
          </a:solidFill>
          <a:ln w="12700" cap="sq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</a:t>
            </a:r>
            <a:endParaRPr lang="de-DE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2825664" y="1052736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DCDCD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Analyse- und Definitionsphase</a:t>
            </a:r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-237156" y="1051620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DCDCD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Planungsphase</a:t>
            </a:r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349461" y="1051620"/>
            <a:ext cx="6753203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DCDCD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Durchführungsphase</a:t>
            </a:r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097456" y="1051494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DCDCD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Abschlussphase</a:t>
            </a:r>
          </a:p>
        </p:txBody>
      </p:sp>
      <p:sp>
        <p:nvSpPr>
          <p:cNvPr id="38" name="Rechteck 37"/>
          <p:cNvSpPr/>
          <p:nvPr/>
        </p:nvSpPr>
        <p:spPr>
          <a:xfrm>
            <a:off x="-2537632" y="1700808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Ist-Analyse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-2681648" y="2348880"/>
            <a:ext cx="1728192" cy="432048"/>
            <a:chOff x="-2681648" y="2348880"/>
            <a:chExt cx="1728192" cy="432048"/>
          </a:xfrm>
        </p:grpSpPr>
        <p:cxnSp>
          <p:nvCxnSpPr>
            <p:cNvPr id="49" name="Gerade Verbindung 48"/>
            <p:cNvCxnSpPr>
              <a:endCxn id="39" idx="1"/>
            </p:cNvCxnSpPr>
            <p:nvPr/>
          </p:nvCxnSpPr>
          <p:spPr>
            <a:xfrm>
              <a:off x="-2681648" y="2564904"/>
              <a:ext cx="144016" cy="0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/>
            <p:cNvSpPr/>
            <p:nvPr/>
          </p:nvSpPr>
          <p:spPr>
            <a:xfrm>
              <a:off x="-2537632" y="234888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1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Mind-Map</a:t>
              </a:r>
              <a:endPara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hteck 40"/>
          <p:cNvSpPr/>
          <p:nvPr/>
        </p:nvSpPr>
        <p:spPr>
          <a:xfrm>
            <a:off x="-2537632" y="4149080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Pflichtenheft</a:t>
            </a:r>
          </a:p>
        </p:txBody>
      </p:sp>
      <p:sp>
        <p:nvSpPr>
          <p:cNvPr id="58" name="Rechteck 57"/>
          <p:cNvSpPr/>
          <p:nvPr/>
        </p:nvSpPr>
        <p:spPr>
          <a:xfrm>
            <a:off x="35496" y="1700808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  <a:b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inkl. Meilensteine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8986" y="2276872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Projektablaufplan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915816" y="4221088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-Case-Diagramm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-95030" y="2862250"/>
            <a:ext cx="1728192" cy="432048"/>
            <a:chOff x="-95030" y="3639217"/>
            <a:chExt cx="1728192" cy="432048"/>
          </a:xfrm>
        </p:grpSpPr>
        <p:cxnSp>
          <p:nvCxnSpPr>
            <p:cNvPr id="75" name="Gerade Verbindung 74"/>
            <p:cNvCxnSpPr>
              <a:endCxn id="64" idx="1"/>
            </p:cNvCxnSpPr>
            <p:nvPr/>
          </p:nvCxnSpPr>
          <p:spPr>
            <a:xfrm>
              <a:off x="-95030" y="3855241"/>
              <a:ext cx="144016" cy="0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8986" y="3639217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Kostenplan</a:t>
              </a:r>
              <a:endPara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Rechteck 130"/>
          <p:cNvSpPr/>
          <p:nvPr/>
        </p:nvSpPr>
        <p:spPr>
          <a:xfrm>
            <a:off x="2639384" y="1699692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Entwurfsphase</a:t>
            </a:r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915816" y="2996952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915816" y="3613893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9983" y="1699692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Implementierungs-phase</a:t>
            </a:r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509379" y="3591669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Fragenerstellung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510371" y="4239741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Umfrageerstellung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5507395" y="2996952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Anmeldemaske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7804889" y="1700808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Testphase</a:t>
            </a:r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5509379" y="2347764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Datenbankerweiterung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10385488" y="2348880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Präsentation erstellen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-2844824" y="4725144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M1:</a:t>
            </a:r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Abnahme des </a:t>
            </a:r>
            <a:b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Pflichtenhefts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10097456" y="2996952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de-DE" sz="11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M6</a:t>
            </a:r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Vortrag</a:t>
            </a:r>
            <a:endParaRPr lang="de-DE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094905" y="2348606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Testdurchführung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80163" y="4869160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M3:</a:t>
            </a:r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Abschluss der Entwurfsphase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5219983" y="7749480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M4:</a:t>
            </a:r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Abschluss der Im-</a:t>
            </a:r>
            <a:r>
              <a:rPr lang="de-DE" sz="1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plementierungsphase</a:t>
            </a:r>
            <a:endParaRPr lang="de-DE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-220338" y="4086386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M2:</a:t>
            </a:r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Abschluss der Planungsphase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7804889" y="2996952"/>
            <a:ext cx="1584176" cy="432048"/>
          </a:xfrm>
          <a:prstGeom prst="rect">
            <a:avLst/>
          </a:prstGeom>
          <a:solidFill>
            <a:srgbClr val="DCDCDC"/>
          </a:solidFill>
          <a:ln w="12700" cap="sq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M5:</a:t>
            </a:r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Abschluss der Testphase</a:t>
            </a:r>
          </a:p>
        </p:txBody>
      </p:sp>
      <p:cxnSp>
        <p:nvCxnSpPr>
          <p:cNvPr id="269" name="Gerade Verbindung 268"/>
          <p:cNvCxnSpPr>
            <a:stCxn id="199" idx="1"/>
          </p:cNvCxnSpPr>
          <p:nvPr/>
        </p:nvCxnSpPr>
        <p:spPr>
          <a:xfrm flipH="1">
            <a:off x="10241472" y="1917105"/>
            <a:ext cx="144016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hteck 198"/>
          <p:cNvSpPr/>
          <p:nvPr/>
        </p:nvSpPr>
        <p:spPr>
          <a:xfrm>
            <a:off x="10385488" y="1701081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Abnahme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1907704" y="6669360"/>
            <a:ext cx="230338" cy="7447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>
          <a:xfrm>
            <a:off x="-2681648" y="2963044"/>
            <a:ext cx="1728192" cy="432048"/>
            <a:chOff x="-2678410" y="-61292"/>
            <a:chExt cx="1728192" cy="432048"/>
          </a:xfrm>
        </p:grpSpPr>
        <p:cxnSp>
          <p:nvCxnSpPr>
            <p:cNvPr id="86" name="Gerade Verbindung 85"/>
            <p:cNvCxnSpPr>
              <a:endCxn id="88" idx="1"/>
            </p:cNvCxnSpPr>
            <p:nvPr/>
          </p:nvCxnSpPr>
          <p:spPr>
            <a:xfrm>
              <a:off x="-2678410" y="154732"/>
              <a:ext cx="144016" cy="0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hteck 87"/>
            <p:cNvSpPr/>
            <p:nvPr/>
          </p:nvSpPr>
          <p:spPr>
            <a:xfrm>
              <a:off x="-2534394" y="-6129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Fragenkatalog</a:t>
              </a:r>
              <a:endPara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-2681648" y="3528256"/>
            <a:ext cx="1728192" cy="432048"/>
            <a:chOff x="-2678410" y="-61292"/>
            <a:chExt cx="1728192" cy="432048"/>
          </a:xfrm>
        </p:grpSpPr>
        <p:cxnSp>
          <p:nvCxnSpPr>
            <p:cNvPr id="94" name="Gerade Verbindung 93"/>
            <p:cNvCxnSpPr>
              <a:endCxn id="95" idx="1"/>
            </p:cNvCxnSpPr>
            <p:nvPr/>
          </p:nvCxnSpPr>
          <p:spPr>
            <a:xfrm>
              <a:off x="-2678410" y="154732"/>
              <a:ext cx="144016" cy="0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hteck 94"/>
            <p:cNvSpPr/>
            <p:nvPr/>
          </p:nvSpPr>
          <p:spPr>
            <a:xfrm>
              <a:off x="-2534394" y="-6129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1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-Case-Diagramm</a:t>
              </a:r>
            </a:p>
            <a:p>
              <a:pPr algn="ctr"/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(grob)</a:t>
              </a:r>
              <a:endPara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-95030" y="3472889"/>
            <a:ext cx="1728192" cy="432048"/>
            <a:chOff x="-95030" y="3639217"/>
            <a:chExt cx="1728192" cy="432048"/>
          </a:xfrm>
        </p:grpSpPr>
        <p:cxnSp>
          <p:nvCxnSpPr>
            <p:cNvPr id="97" name="Gerade Verbindung 96"/>
            <p:cNvCxnSpPr>
              <a:endCxn id="98" idx="1"/>
            </p:cNvCxnSpPr>
            <p:nvPr/>
          </p:nvCxnSpPr>
          <p:spPr>
            <a:xfrm>
              <a:off x="-95030" y="3855241"/>
              <a:ext cx="144016" cy="0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hteck 97"/>
            <p:cNvSpPr/>
            <p:nvPr/>
          </p:nvSpPr>
          <p:spPr>
            <a:xfrm>
              <a:off x="48986" y="3639217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Ressourcenplan</a:t>
              </a: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2771800" y="2347764"/>
            <a:ext cx="1728192" cy="432048"/>
            <a:chOff x="-95030" y="3639217"/>
            <a:chExt cx="1728192" cy="432048"/>
          </a:xfrm>
        </p:grpSpPr>
        <p:cxnSp>
          <p:nvCxnSpPr>
            <p:cNvPr id="103" name="Gerade Verbindung 102"/>
            <p:cNvCxnSpPr>
              <a:endCxn id="104" idx="1"/>
            </p:cNvCxnSpPr>
            <p:nvPr/>
          </p:nvCxnSpPr>
          <p:spPr>
            <a:xfrm>
              <a:off x="-95030" y="3855241"/>
              <a:ext cx="144016" cy="0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hteck 103"/>
            <p:cNvSpPr/>
            <p:nvPr/>
          </p:nvSpPr>
          <p:spPr>
            <a:xfrm>
              <a:off x="48986" y="3639217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Klassendiagramm</a:t>
              </a:r>
              <a:endPara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Gerade Verbindung 105"/>
          <p:cNvCxnSpPr>
            <a:stCxn id="107" idx="1"/>
          </p:cNvCxnSpPr>
          <p:nvPr/>
        </p:nvCxnSpPr>
        <p:spPr>
          <a:xfrm flipH="1">
            <a:off x="5361395" y="5013176"/>
            <a:ext cx="146000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5507395" y="4797152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Accountgenerierung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Gerade Verbindung 107"/>
          <p:cNvCxnSpPr>
            <a:stCxn id="109" idx="1"/>
          </p:cNvCxnSpPr>
          <p:nvPr/>
        </p:nvCxnSpPr>
        <p:spPr>
          <a:xfrm flipH="1">
            <a:off x="5373797" y="5589240"/>
            <a:ext cx="146000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5519797" y="5373216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E-Mailversendung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Gerade Verbindung 110"/>
          <p:cNvCxnSpPr>
            <a:stCxn id="112" idx="1"/>
          </p:cNvCxnSpPr>
          <p:nvPr/>
        </p:nvCxnSpPr>
        <p:spPr>
          <a:xfrm flipH="1">
            <a:off x="5373797" y="6165304"/>
            <a:ext cx="146000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5519797" y="5949280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Umfrage starten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Gerade Verbindung 112"/>
          <p:cNvCxnSpPr>
            <a:stCxn id="114" idx="1"/>
          </p:cNvCxnSpPr>
          <p:nvPr/>
        </p:nvCxnSpPr>
        <p:spPr>
          <a:xfrm flipH="1">
            <a:off x="5361395" y="6749752"/>
            <a:ext cx="146000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5507395" y="6533728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Umfrage Auswertung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Gerade Verbindung 115"/>
          <p:cNvCxnSpPr>
            <a:stCxn id="117" idx="1"/>
          </p:cNvCxnSpPr>
          <p:nvPr/>
        </p:nvCxnSpPr>
        <p:spPr>
          <a:xfrm flipH="1">
            <a:off x="5360229" y="7333778"/>
            <a:ext cx="146000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5506229" y="7117754"/>
            <a:ext cx="1584176" cy="43204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Umfrage Beantworten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429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Bildschirmpräsentation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Duales System Deutschland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Schneiderwind, Marcel</dc:creator>
  <cp:lastModifiedBy>Adler, Michel</cp:lastModifiedBy>
  <cp:revision>28</cp:revision>
  <dcterms:created xsi:type="dcterms:W3CDTF">2015-10-06T09:37:13Z</dcterms:created>
  <dcterms:modified xsi:type="dcterms:W3CDTF">2016-05-25T10:05:01Z</dcterms:modified>
</cp:coreProperties>
</file>