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062114569157306"/>
          <c:y val="5.0855681446403983E-2"/>
          <c:w val="0.79935732674251592"/>
          <c:h val="0.774360696927658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Geplant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24B09597-97DB-4C5D-AF89-3E35F5AC3302}" type="VALUE">
                      <a:rPr lang="en-US" baseline="0"/>
                      <a:pPr/>
                      <a:t>[WERT]</a:t>
                    </a:fld>
                    <a:endParaRPr lang="de-DE"/>
                  </a:p>
                </c:rich>
              </c:tx>
              <c:dLblPos val="inEnd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7F8-4F46-978F-406BBB5DD7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Gesamt</c:v>
                </c:pt>
                <c:pt idx="1">
                  <c:v>Abschlussphase</c:v>
                </c:pt>
                <c:pt idx="2">
                  <c:v>Umsetzungsphase</c:v>
                </c:pt>
                <c:pt idx="3">
                  <c:v>Konzeptionsphase</c:v>
                </c:pt>
                <c:pt idx="4">
                  <c:v>Analysephase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33</c:v>
                </c:pt>
                <c:pt idx="1">
                  <c:v>10</c:v>
                </c:pt>
                <c:pt idx="2">
                  <c:v>17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7F8-4F46-978F-406BBB5DD73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Benötigt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Gesamt</c:v>
                </c:pt>
                <c:pt idx="1">
                  <c:v>Abschlussphase</c:v>
                </c:pt>
                <c:pt idx="2">
                  <c:v>Umsetzungsphase</c:v>
                </c:pt>
                <c:pt idx="3">
                  <c:v>Konzeptionsphase</c:v>
                </c:pt>
                <c:pt idx="4">
                  <c:v>Analysephase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34</c:v>
                </c:pt>
                <c:pt idx="1">
                  <c:v>10</c:v>
                </c:pt>
                <c:pt idx="2">
                  <c:v>19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7F8-4F46-978F-406BBB5DD73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0851072"/>
        <c:axId val="140861440"/>
      </c:barChart>
      <c:catAx>
        <c:axId val="1408510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Phasen</a:t>
                </a:r>
              </a:p>
            </c:rich>
          </c:tx>
          <c:layout>
            <c:manualLayout>
              <c:xMode val="edge"/>
              <c:yMode val="edge"/>
              <c:x val="0"/>
              <c:y val="0.6425940686584393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0861440"/>
        <c:crosses val="autoZero"/>
        <c:auto val="1"/>
        <c:lblAlgn val="ctr"/>
        <c:lblOffset val="100"/>
        <c:noMultiLvlLbl val="0"/>
      </c:catAx>
      <c:valAx>
        <c:axId val="1408614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Stunden</a:t>
                </a:r>
              </a:p>
            </c:rich>
          </c:tx>
          <c:layout>
            <c:manualLayout>
              <c:xMode val="edge"/>
              <c:yMode val="edge"/>
              <c:x val="0.64913289843993704"/>
              <c:y val="0.8930400408556636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085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/>
        </a:solidFill>
        <a:ln>
          <a:solidFill>
            <a:srgbClr val="036A90"/>
          </a:solidFill>
        </a:ln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  <a:ln>
          <a:noFill/>
        </a:ln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F3AEFE1-50EB-4BA7-B1FB-C7C5431E945F}" type="presOf" srcId="{68D04D58-2270-4BE3-9D8C-8CF3995FC312}" destId="{61D0C34D-7EA4-46C7-80D3-027C68C542A6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CB377F78-C4DF-4B5C-A550-479C8ECCD793}" type="presOf" srcId="{883B4115-6FC4-44A7-B9C7-5C33DBCF33AE}" destId="{D31CC3E8-2341-4337-9741-B7D26D35669A}" srcOrd="0" destOrd="0" presId="urn:microsoft.com/office/officeart/2005/8/layout/process2"/>
    <dgm:cxn modelId="{E02ECF0C-3C5B-47AF-BF75-A8D888505E8A}" type="presOf" srcId="{3562C60D-B6DE-4C33-A590-30E6C20F67EA}" destId="{EFFBC16E-D827-45B5-A584-FCB65E01A582}" srcOrd="0" destOrd="0" presId="urn:microsoft.com/office/officeart/2005/8/layout/process2"/>
    <dgm:cxn modelId="{F5C2C1CE-1F07-4BB9-9D63-57C69E226424}" type="presOf" srcId="{FBC88C4D-51AF-4DFF-9D3B-64DA397B0701}" destId="{4F3563E5-09DD-428D-9058-098045D29AAB}" srcOrd="1" destOrd="0" presId="urn:microsoft.com/office/officeart/2005/8/layout/process2"/>
    <dgm:cxn modelId="{3781DA49-AD28-4061-A98D-048EE5E62016}" type="presOf" srcId="{D975FE47-31BA-42C7-9CE8-48468A4F6A06}" destId="{E4ABA5BD-2A48-49A1-9BA7-303EA8D0CBA2}" srcOrd="1" destOrd="0" presId="urn:microsoft.com/office/officeart/2005/8/layout/process2"/>
    <dgm:cxn modelId="{4DB12225-418D-4FCB-83C7-5D810C5F5A55}" type="presOf" srcId="{94E8A036-7CED-443A-89D4-E72BE7BB0C94}" destId="{7AF88F15-3B35-4D27-BAD3-CBC44147F2B1}" srcOrd="0" destOrd="0" presId="urn:microsoft.com/office/officeart/2005/8/layout/process2"/>
    <dgm:cxn modelId="{91E6914E-CDC3-4B95-918F-CE731B6CF599}" type="presOf" srcId="{EDB7A953-EC6F-4911-815B-AF3ED3DF28AB}" destId="{3DE87748-6AA3-488C-9F4A-A906874F2422}" srcOrd="0" destOrd="0" presId="urn:microsoft.com/office/officeart/2005/8/layout/process2"/>
    <dgm:cxn modelId="{724F3985-241C-431B-B92F-E45F6DAF7EF8}" type="presOf" srcId="{FBC88C4D-51AF-4DFF-9D3B-64DA397B0701}" destId="{EF4B894E-A424-49B4-A76E-8B19CCB456FD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312660F7-7382-441A-AB81-AAB218875014}" type="presOf" srcId="{D975FE47-31BA-42C7-9CE8-48468A4F6A06}" destId="{1070C37C-C3F8-459A-87BE-B3BA51397199}" srcOrd="0" destOrd="0" presId="urn:microsoft.com/office/officeart/2005/8/layout/process2"/>
    <dgm:cxn modelId="{5D923F92-626B-4886-BD9E-EA5B3B384A74}" type="presOf" srcId="{68D04D58-2270-4BE3-9D8C-8CF3995FC312}" destId="{1A6B8648-FF51-467C-99BF-C507E6A02D29}" srcOrd="1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C0AC45F9-80C2-4784-89A1-B27B4C3CD0F6}" type="presOf" srcId="{F6695FA0-6FCE-495A-88E8-3B83EB56ED3B}" destId="{68FC5FCA-1C51-4371-8D10-7C79BB6C50C8}" srcOrd="0" destOrd="0" presId="urn:microsoft.com/office/officeart/2005/8/layout/process2"/>
    <dgm:cxn modelId="{13A722BF-8681-4555-83A9-3E2CA95766DF}" type="presOf" srcId="{E540C146-3755-4534-9BD5-F3D62C7474AF}" destId="{15EFE04D-73AA-41FF-A2DE-FDF35ACA5415}" srcOrd="0" destOrd="0" presId="urn:microsoft.com/office/officeart/2005/8/layout/process2"/>
    <dgm:cxn modelId="{D8387AEF-491C-47B9-89C8-D38B2D0E2CAC}" type="presOf" srcId="{1F136B2F-1158-48FB-BDFB-F6E66779C97E}" destId="{FB1739B4-DA90-41D8-B9A7-1B16ED90DCE5}" srcOrd="0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8FFCA64F-4187-41B0-B0AA-09B1FFFB7FF6}" type="presOf" srcId="{1F136B2F-1158-48FB-BDFB-F6E66779C97E}" destId="{691C7C12-93FA-43A9-8E81-9A53C1697F60}" srcOrd="1" destOrd="0" presId="urn:microsoft.com/office/officeart/2005/8/layout/process2"/>
    <dgm:cxn modelId="{917671A3-F710-4D16-8E31-AFAC0F817AEC}" type="presParOf" srcId="{68FC5FCA-1C51-4371-8D10-7C79BB6C50C8}" destId="{15EFE04D-73AA-41FF-A2DE-FDF35ACA5415}" srcOrd="0" destOrd="0" presId="urn:microsoft.com/office/officeart/2005/8/layout/process2"/>
    <dgm:cxn modelId="{755D1C37-D6C4-4AFE-BAAF-DFA56EC54C17}" type="presParOf" srcId="{68FC5FCA-1C51-4371-8D10-7C79BB6C50C8}" destId="{61D0C34D-7EA4-46C7-80D3-027C68C542A6}" srcOrd="1" destOrd="0" presId="urn:microsoft.com/office/officeart/2005/8/layout/process2"/>
    <dgm:cxn modelId="{7645D14E-8173-463F-B135-253C3CD7B703}" type="presParOf" srcId="{61D0C34D-7EA4-46C7-80D3-027C68C542A6}" destId="{1A6B8648-FF51-467C-99BF-C507E6A02D29}" srcOrd="0" destOrd="0" presId="urn:microsoft.com/office/officeart/2005/8/layout/process2"/>
    <dgm:cxn modelId="{A5FE762D-95D1-4F18-875A-1F6E08125CA9}" type="presParOf" srcId="{68FC5FCA-1C51-4371-8D10-7C79BB6C50C8}" destId="{D31CC3E8-2341-4337-9741-B7D26D35669A}" srcOrd="2" destOrd="0" presId="urn:microsoft.com/office/officeart/2005/8/layout/process2"/>
    <dgm:cxn modelId="{EFA03188-8022-477B-AB96-9D90D3D02A90}" type="presParOf" srcId="{68FC5FCA-1C51-4371-8D10-7C79BB6C50C8}" destId="{1070C37C-C3F8-459A-87BE-B3BA51397199}" srcOrd="3" destOrd="0" presId="urn:microsoft.com/office/officeart/2005/8/layout/process2"/>
    <dgm:cxn modelId="{1EA83225-AB85-49D9-8108-A7B36720DAA3}" type="presParOf" srcId="{1070C37C-C3F8-459A-87BE-B3BA51397199}" destId="{E4ABA5BD-2A48-49A1-9BA7-303EA8D0CBA2}" srcOrd="0" destOrd="0" presId="urn:microsoft.com/office/officeart/2005/8/layout/process2"/>
    <dgm:cxn modelId="{8D383080-F2BC-4915-B525-7C192DA3F044}" type="presParOf" srcId="{68FC5FCA-1C51-4371-8D10-7C79BB6C50C8}" destId="{7AF88F15-3B35-4D27-BAD3-CBC44147F2B1}" srcOrd="4" destOrd="0" presId="urn:microsoft.com/office/officeart/2005/8/layout/process2"/>
    <dgm:cxn modelId="{5F44C6DF-E13C-4982-BB94-EFE784CF7244}" type="presParOf" srcId="{68FC5FCA-1C51-4371-8D10-7C79BB6C50C8}" destId="{FB1739B4-DA90-41D8-B9A7-1B16ED90DCE5}" srcOrd="5" destOrd="0" presId="urn:microsoft.com/office/officeart/2005/8/layout/process2"/>
    <dgm:cxn modelId="{AB2B7F9C-A977-46B9-9937-8C48BE8152D3}" type="presParOf" srcId="{FB1739B4-DA90-41D8-B9A7-1B16ED90DCE5}" destId="{691C7C12-93FA-43A9-8E81-9A53C1697F60}" srcOrd="0" destOrd="0" presId="urn:microsoft.com/office/officeart/2005/8/layout/process2"/>
    <dgm:cxn modelId="{7DF167F3-92A7-4DD7-8D2E-58976CB5B360}" type="presParOf" srcId="{68FC5FCA-1C51-4371-8D10-7C79BB6C50C8}" destId="{EFFBC16E-D827-45B5-A584-FCB65E01A582}" srcOrd="6" destOrd="0" presId="urn:microsoft.com/office/officeart/2005/8/layout/process2"/>
    <dgm:cxn modelId="{4B789791-A4DC-4797-8A73-5F8DA565B3C1}" type="presParOf" srcId="{68FC5FCA-1C51-4371-8D10-7C79BB6C50C8}" destId="{EF4B894E-A424-49B4-A76E-8B19CCB456FD}" srcOrd="7" destOrd="0" presId="urn:microsoft.com/office/officeart/2005/8/layout/process2"/>
    <dgm:cxn modelId="{82EB6F78-8BCC-460D-8CB9-F0687833DF82}" type="presParOf" srcId="{EF4B894E-A424-49B4-A76E-8B19CCB456FD}" destId="{4F3563E5-09DD-428D-9058-098045D29AAB}" srcOrd="0" destOrd="0" presId="urn:microsoft.com/office/officeart/2005/8/layout/process2"/>
    <dgm:cxn modelId="{B9EC1317-F558-4129-A507-C57D9E230957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F7222F7-598C-4242-B4D2-1E00C928BB20}" type="presOf" srcId="{1F136B2F-1158-48FB-BDFB-F6E66779C97E}" destId="{FB1739B4-DA90-41D8-B9A7-1B16ED90DCE5}" srcOrd="0" destOrd="0" presId="urn:microsoft.com/office/officeart/2005/8/layout/process2"/>
    <dgm:cxn modelId="{C80443D9-698F-48E8-8945-2B193DDE3620}" type="presOf" srcId="{68D04D58-2270-4BE3-9D8C-8CF3995FC312}" destId="{1A6B8648-FF51-467C-99BF-C507E6A02D29}" srcOrd="1" destOrd="0" presId="urn:microsoft.com/office/officeart/2005/8/layout/process2"/>
    <dgm:cxn modelId="{8905B9A1-6972-4273-A277-9A70A8CCB5A7}" type="presOf" srcId="{FBC88C4D-51AF-4DFF-9D3B-64DA397B0701}" destId="{4F3563E5-09DD-428D-9058-098045D29AAB}" srcOrd="1" destOrd="0" presId="urn:microsoft.com/office/officeart/2005/8/layout/process2"/>
    <dgm:cxn modelId="{4A887D2D-773A-44BD-9BDD-60FDA2EE15EB}" type="presOf" srcId="{3562C60D-B6DE-4C33-A590-30E6C20F67EA}" destId="{EFFBC16E-D827-45B5-A584-FCB65E01A582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21963900-A838-4A55-8D4C-F394D80F4E02}" type="presOf" srcId="{F6695FA0-6FCE-495A-88E8-3B83EB56ED3B}" destId="{68FC5FCA-1C51-4371-8D10-7C79BB6C50C8}" srcOrd="0" destOrd="0" presId="urn:microsoft.com/office/officeart/2005/8/layout/process2"/>
    <dgm:cxn modelId="{9CFD8757-F021-4403-A1D0-D25E3F9D4FE1}" type="presOf" srcId="{D975FE47-31BA-42C7-9CE8-48468A4F6A06}" destId="{E4ABA5BD-2A48-49A1-9BA7-303EA8D0CBA2}" srcOrd="1" destOrd="0" presId="urn:microsoft.com/office/officeart/2005/8/layout/process2"/>
    <dgm:cxn modelId="{7DC93B9A-5040-4900-BA8D-4D32DE4014F3}" type="presOf" srcId="{94E8A036-7CED-443A-89D4-E72BE7BB0C94}" destId="{7AF88F15-3B35-4D27-BAD3-CBC44147F2B1}" srcOrd="0" destOrd="0" presId="urn:microsoft.com/office/officeart/2005/8/layout/process2"/>
    <dgm:cxn modelId="{AC784566-1174-43F6-8923-1C9EAD091E35}" type="presOf" srcId="{E540C146-3755-4534-9BD5-F3D62C7474AF}" destId="{15EFE04D-73AA-41FF-A2DE-FDF35ACA5415}" srcOrd="0" destOrd="0" presId="urn:microsoft.com/office/officeart/2005/8/layout/process2"/>
    <dgm:cxn modelId="{9DD5DA7C-4F59-49E3-83B4-E4854643D489}" type="presOf" srcId="{EDB7A953-EC6F-4911-815B-AF3ED3DF28AB}" destId="{3DE87748-6AA3-488C-9F4A-A906874F2422}" srcOrd="0" destOrd="0" presId="urn:microsoft.com/office/officeart/2005/8/layout/process2"/>
    <dgm:cxn modelId="{722789E9-431D-4C85-9603-E9E1A8037826}" type="presOf" srcId="{1F136B2F-1158-48FB-BDFB-F6E66779C97E}" destId="{691C7C12-93FA-43A9-8E81-9A53C1697F60}" srcOrd="1" destOrd="0" presId="urn:microsoft.com/office/officeart/2005/8/layout/process2"/>
    <dgm:cxn modelId="{F7C1051F-4F44-4452-ADDC-71D031F0F678}" type="presOf" srcId="{68D04D58-2270-4BE3-9D8C-8CF3995FC312}" destId="{61D0C34D-7EA4-46C7-80D3-027C68C542A6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D694D9A5-49C7-4AB3-8D15-E6FA3203E1EA}" type="presOf" srcId="{883B4115-6FC4-44A7-B9C7-5C33DBCF33AE}" destId="{D31CC3E8-2341-4337-9741-B7D26D35669A}" srcOrd="0" destOrd="0" presId="urn:microsoft.com/office/officeart/2005/8/layout/process2"/>
    <dgm:cxn modelId="{9D64C39F-D51B-45F7-B7AC-BA0EA65B5CD9}" type="presOf" srcId="{FBC88C4D-51AF-4DFF-9D3B-64DA397B0701}" destId="{EF4B894E-A424-49B4-A76E-8B19CCB456FD}" srcOrd="0" destOrd="0" presId="urn:microsoft.com/office/officeart/2005/8/layout/process2"/>
    <dgm:cxn modelId="{B1537466-4C78-4012-8552-9FFFC8D5EFC1}" type="presOf" srcId="{D975FE47-31BA-42C7-9CE8-48468A4F6A06}" destId="{1070C37C-C3F8-459A-87BE-B3BA51397199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BC654527-4245-48E5-9E92-CFF10FCEB504}" type="presParOf" srcId="{68FC5FCA-1C51-4371-8D10-7C79BB6C50C8}" destId="{15EFE04D-73AA-41FF-A2DE-FDF35ACA5415}" srcOrd="0" destOrd="0" presId="urn:microsoft.com/office/officeart/2005/8/layout/process2"/>
    <dgm:cxn modelId="{320EF837-8C27-46B5-815C-87D2B04D6B05}" type="presParOf" srcId="{68FC5FCA-1C51-4371-8D10-7C79BB6C50C8}" destId="{61D0C34D-7EA4-46C7-80D3-027C68C542A6}" srcOrd="1" destOrd="0" presId="urn:microsoft.com/office/officeart/2005/8/layout/process2"/>
    <dgm:cxn modelId="{76D73351-3D1C-41E0-AD51-C16313D615D7}" type="presParOf" srcId="{61D0C34D-7EA4-46C7-80D3-027C68C542A6}" destId="{1A6B8648-FF51-467C-99BF-C507E6A02D29}" srcOrd="0" destOrd="0" presId="urn:microsoft.com/office/officeart/2005/8/layout/process2"/>
    <dgm:cxn modelId="{987C3066-F74C-4D29-8789-22354B96C8C4}" type="presParOf" srcId="{68FC5FCA-1C51-4371-8D10-7C79BB6C50C8}" destId="{D31CC3E8-2341-4337-9741-B7D26D35669A}" srcOrd="2" destOrd="0" presId="urn:microsoft.com/office/officeart/2005/8/layout/process2"/>
    <dgm:cxn modelId="{D185AB8A-35DF-498F-94FE-E765E9149393}" type="presParOf" srcId="{68FC5FCA-1C51-4371-8D10-7C79BB6C50C8}" destId="{1070C37C-C3F8-459A-87BE-B3BA51397199}" srcOrd="3" destOrd="0" presId="urn:microsoft.com/office/officeart/2005/8/layout/process2"/>
    <dgm:cxn modelId="{A988B765-36F9-4E16-8BA8-ADFEA3987F24}" type="presParOf" srcId="{1070C37C-C3F8-459A-87BE-B3BA51397199}" destId="{E4ABA5BD-2A48-49A1-9BA7-303EA8D0CBA2}" srcOrd="0" destOrd="0" presId="urn:microsoft.com/office/officeart/2005/8/layout/process2"/>
    <dgm:cxn modelId="{A3C2875C-3894-409F-840C-8C68FBA6776C}" type="presParOf" srcId="{68FC5FCA-1C51-4371-8D10-7C79BB6C50C8}" destId="{7AF88F15-3B35-4D27-BAD3-CBC44147F2B1}" srcOrd="4" destOrd="0" presId="urn:microsoft.com/office/officeart/2005/8/layout/process2"/>
    <dgm:cxn modelId="{D5E96FE6-7202-4A90-BD1C-BBE5CCBCFD16}" type="presParOf" srcId="{68FC5FCA-1C51-4371-8D10-7C79BB6C50C8}" destId="{FB1739B4-DA90-41D8-B9A7-1B16ED90DCE5}" srcOrd="5" destOrd="0" presId="urn:microsoft.com/office/officeart/2005/8/layout/process2"/>
    <dgm:cxn modelId="{17071A6F-C9D8-4579-982B-ECA82A61EC00}" type="presParOf" srcId="{FB1739B4-DA90-41D8-B9A7-1B16ED90DCE5}" destId="{691C7C12-93FA-43A9-8E81-9A53C1697F60}" srcOrd="0" destOrd="0" presId="urn:microsoft.com/office/officeart/2005/8/layout/process2"/>
    <dgm:cxn modelId="{924B8323-0DB3-4946-B3D3-49D37681E7A2}" type="presParOf" srcId="{68FC5FCA-1C51-4371-8D10-7C79BB6C50C8}" destId="{EFFBC16E-D827-45B5-A584-FCB65E01A582}" srcOrd="6" destOrd="0" presId="urn:microsoft.com/office/officeart/2005/8/layout/process2"/>
    <dgm:cxn modelId="{D72A42D9-6B5A-44A9-A39B-70EF23FEDB5A}" type="presParOf" srcId="{68FC5FCA-1C51-4371-8D10-7C79BB6C50C8}" destId="{EF4B894E-A424-49B4-A76E-8B19CCB456FD}" srcOrd="7" destOrd="0" presId="urn:microsoft.com/office/officeart/2005/8/layout/process2"/>
    <dgm:cxn modelId="{FEBD2792-10AE-4F16-BC37-43AC498CDA2D}" type="presParOf" srcId="{EF4B894E-A424-49B4-A76E-8B19CCB456FD}" destId="{4F3563E5-09DD-428D-9058-098045D29AAB}" srcOrd="0" destOrd="0" presId="urn:microsoft.com/office/officeart/2005/8/layout/process2"/>
    <dgm:cxn modelId="{81F7881E-613D-42F7-8EC0-F70391CB427E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77E55CE-D8E2-469E-A1A5-B8EED5240895}" type="presOf" srcId="{D975FE47-31BA-42C7-9CE8-48468A4F6A06}" destId="{1070C37C-C3F8-459A-87BE-B3BA51397199}" srcOrd="0" destOrd="0" presId="urn:microsoft.com/office/officeart/2005/8/layout/process2"/>
    <dgm:cxn modelId="{5D2BC8BA-8802-4D7C-88C1-B0E62B233CE1}" type="presOf" srcId="{F6695FA0-6FCE-495A-88E8-3B83EB56ED3B}" destId="{68FC5FCA-1C51-4371-8D10-7C79BB6C50C8}" srcOrd="0" destOrd="0" presId="urn:microsoft.com/office/officeart/2005/8/layout/process2"/>
    <dgm:cxn modelId="{CF8A6E3C-4438-4E62-BBDC-60D6CE508145}" type="presOf" srcId="{68D04D58-2270-4BE3-9D8C-8CF3995FC312}" destId="{61D0C34D-7EA4-46C7-80D3-027C68C542A6}" srcOrd="0" destOrd="0" presId="urn:microsoft.com/office/officeart/2005/8/layout/process2"/>
    <dgm:cxn modelId="{43338902-30CB-4E06-9931-A9540D2BA722}" type="presOf" srcId="{3562C60D-B6DE-4C33-A590-30E6C20F67EA}" destId="{EFFBC16E-D827-45B5-A584-FCB65E01A582}" srcOrd="0" destOrd="0" presId="urn:microsoft.com/office/officeart/2005/8/layout/process2"/>
    <dgm:cxn modelId="{C26BB77E-5EEF-4438-BE98-002A8EB1AEE4}" type="presOf" srcId="{1F136B2F-1158-48FB-BDFB-F6E66779C97E}" destId="{FB1739B4-DA90-41D8-B9A7-1B16ED90DCE5}" srcOrd="0" destOrd="0" presId="urn:microsoft.com/office/officeart/2005/8/layout/process2"/>
    <dgm:cxn modelId="{97608BB5-4B09-43A5-81E3-AB4E5F074720}" type="presOf" srcId="{1F136B2F-1158-48FB-BDFB-F6E66779C97E}" destId="{691C7C12-93FA-43A9-8E81-9A53C1697F60}" srcOrd="1" destOrd="0" presId="urn:microsoft.com/office/officeart/2005/8/layout/process2"/>
    <dgm:cxn modelId="{9A00621C-A67E-418E-BCA2-9B8D09EA1511}" type="presOf" srcId="{FBC88C4D-51AF-4DFF-9D3B-64DA397B0701}" destId="{EF4B894E-A424-49B4-A76E-8B19CCB456FD}" srcOrd="0" destOrd="0" presId="urn:microsoft.com/office/officeart/2005/8/layout/process2"/>
    <dgm:cxn modelId="{AC27A6A6-F46E-4A94-8BC0-BC653C834BE3}" type="presOf" srcId="{D975FE47-31BA-42C7-9CE8-48468A4F6A06}" destId="{E4ABA5BD-2A48-49A1-9BA7-303EA8D0CBA2}" srcOrd="1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F1696D91-DC1D-4290-80E3-1242ECB1B66A}" type="presOf" srcId="{E540C146-3755-4534-9BD5-F3D62C7474AF}" destId="{15EFE04D-73AA-41FF-A2DE-FDF35ACA5415}" srcOrd="0" destOrd="0" presId="urn:microsoft.com/office/officeart/2005/8/layout/process2"/>
    <dgm:cxn modelId="{01F3C208-272B-4D8D-AA38-300FCF17D0DD}" type="presOf" srcId="{68D04D58-2270-4BE3-9D8C-8CF3995FC312}" destId="{1A6B8648-FF51-467C-99BF-C507E6A02D29}" srcOrd="1" destOrd="0" presId="urn:microsoft.com/office/officeart/2005/8/layout/process2"/>
    <dgm:cxn modelId="{D9F847F7-21B5-4CA2-BD84-E371EE349359}" type="presOf" srcId="{FBC88C4D-51AF-4DFF-9D3B-64DA397B0701}" destId="{4F3563E5-09DD-428D-9058-098045D29AAB}" srcOrd="1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3A90F437-D043-49F9-AC67-9B1FF1369523}" type="presOf" srcId="{883B4115-6FC4-44A7-B9C7-5C33DBCF33AE}" destId="{D31CC3E8-2341-4337-9741-B7D26D35669A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815D8B28-8DE8-48F8-A667-3FA3CB3074C7}" type="presOf" srcId="{EDB7A953-EC6F-4911-815B-AF3ED3DF28AB}" destId="{3DE87748-6AA3-488C-9F4A-A906874F2422}" srcOrd="0" destOrd="0" presId="urn:microsoft.com/office/officeart/2005/8/layout/process2"/>
    <dgm:cxn modelId="{1E965A8C-63A3-4DA2-B78B-C02A9DFC7396}" type="presOf" srcId="{94E8A036-7CED-443A-89D4-E72BE7BB0C94}" destId="{7AF88F15-3B35-4D27-BAD3-CBC44147F2B1}" srcOrd="0" destOrd="0" presId="urn:microsoft.com/office/officeart/2005/8/layout/process2"/>
    <dgm:cxn modelId="{AE6CD2A8-29BB-4A82-AEC3-2B9873514D08}" type="presParOf" srcId="{68FC5FCA-1C51-4371-8D10-7C79BB6C50C8}" destId="{15EFE04D-73AA-41FF-A2DE-FDF35ACA5415}" srcOrd="0" destOrd="0" presId="urn:microsoft.com/office/officeart/2005/8/layout/process2"/>
    <dgm:cxn modelId="{AE9AFFB1-72B5-4D2C-9E4D-4D04FE02E2AC}" type="presParOf" srcId="{68FC5FCA-1C51-4371-8D10-7C79BB6C50C8}" destId="{61D0C34D-7EA4-46C7-80D3-027C68C542A6}" srcOrd="1" destOrd="0" presId="urn:microsoft.com/office/officeart/2005/8/layout/process2"/>
    <dgm:cxn modelId="{37792A6F-EDD8-4224-AAFE-481F490DFFF4}" type="presParOf" srcId="{61D0C34D-7EA4-46C7-80D3-027C68C542A6}" destId="{1A6B8648-FF51-467C-99BF-C507E6A02D29}" srcOrd="0" destOrd="0" presId="urn:microsoft.com/office/officeart/2005/8/layout/process2"/>
    <dgm:cxn modelId="{81460C80-5BEB-4946-B77E-9D84CA6D656A}" type="presParOf" srcId="{68FC5FCA-1C51-4371-8D10-7C79BB6C50C8}" destId="{D31CC3E8-2341-4337-9741-B7D26D35669A}" srcOrd="2" destOrd="0" presId="urn:microsoft.com/office/officeart/2005/8/layout/process2"/>
    <dgm:cxn modelId="{DA30BF82-DB66-486A-9D38-070FCF4BDCA7}" type="presParOf" srcId="{68FC5FCA-1C51-4371-8D10-7C79BB6C50C8}" destId="{1070C37C-C3F8-459A-87BE-B3BA51397199}" srcOrd="3" destOrd="0" presId="urn:microsoft.com/office/officeart/2005/8/layout/process2"/>
    <dgm:cxn modelId="{494FCB85-8035-481A-B13C-B2E5381A654F}" type="presParOf" srcId="{1070C37C-C3F8-459A-87BE-B3BA51397199}" destId="{E4ABA5BD-2A48-49A1-9BA7-303EA8D0CBA2}" srcOrd="0" destOrd="0" presId="urn:microsoft.com/office/officeart/2005/8/layout/process2"/>
    <dgm:cxn modelId="{58478756-F0F2-404E-8D78-9186BBCA0E77}" type="presParOf" srcId="{68FC5FCA-1C51-4371-8D10-7C79BB6C50C8}" destId="{7AF88F15-3B35-4D27-BAD3-CBC44147F2B1}" srcOrd="4" destOrd="0" presId="urn:microsoft.com/office/officeart/2005/8/layout/process2"/>
    <dgm:cxn modelId="{96B07FB7-F09F-454F-B14B-DAE5BC8B4EEA}" type="presParOf" srcId="{68FC5FCA-1C51-4371-8D10-7C79BB6C50C8}" destId="{FB1739B4-DA90-41D8-B9A7-1B16ED90DCE5}" srcOrd="5" destOrd="0" presId="urn:microsoft.com/office/officeart/2005/8/layout/process2"/>
    <dgm:cxn modelId="{BF657E82-44D4-423F-8C47-460AFB1554BA}" type="presParOf" srcId="{FB1739B4-DA90-41D8-B9A7-1B16ED90DCE5}" destId="{691C7C12-93FA-43A9-8E81-9A53C1697F60}" srcOrd="0" destOrd="0" presId="urn:microsoft.com/office/officeart/2005/8/layout/process2"/>
    <dgm:cxn modelId="{F44616C7-7253-44D4-8FDD-E9513A74A164}" type="presParOf" srcId="{68FC5FCA-1C51-4371-8D10-7C79BB6C50C8}" destId="{EFFBC16E-D827-45B5-A584-FCB65E01A582}" srcOrd="6" destOrd="0" presId="urn:microsoft.com/office/officeart/2005/8/layout/process2"/>
    <dgm:cxn modelId="{693E09FB-3B97-40F0-8492-077D123D6CDB}" type="presParOf" srcId="{68FC5FCA-1C51-4371-8D10-7C79BB6C50C8}" destId="{EF4B894E-A424-49B4-A76E-8B19CCB456FD}" srcOrd="7" destOrd="0" presId="urn:microsoft.com/office/officeart/2005/8/layout/process2"/>
    <dgm:cxn modelId="{828E67A9-201B-4287-8685-5C45D330CDC9}" type="presParOf" srcId="{EF4B894E-A424-49B4-A76E-8B19CCB456FD}" destId="{4F3563E5-09DD-428D-9058-098045D29AAB}" srcOrd="0" destOrd="0" presId="urn:microsoft.com/office/officeart/2005/8/layout/process2"/>
    <dgm:cxn modelId="{F0352B98-878D-4ACF-9ADF-BD15C01C14E1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DBFB418-4423-4382-8E9B-50C1DC18A1CC}" type="presOf" srcId="{FBC88C4D-51AF-4DFF-9D3B-64DA397B0701}" destId="{4F3563E5-09DD-428D-9058-098045D29AAB}" srcOrd="1" destOrd="0" presId="urn:microsoft.com/office/officeart/2005/8/layout/process2"/>
    <dgm:cxn modelId="{E12FC763-6AA7-4252-A369-F20583842864}" type="presOf" srcId="{1F136B2F-1158-48FB-BDFB-F6E66779C97E}" destId="{FB1739B4-DA90-41D8-B9A7-1B16ED90DCE5}" srcOrd="0" destOrd="0" presId="urn:microsoft.com/office/officeart/2005/8/layout/process2"/>
    <dgm:cxn modelId="{8E879903-EA25-4322-A883-4C3DDAF0AE4F}" type="presOf" srcId="{EDB7A953-EC6F-4911-815B-AF3ED3DF28AB}" destId="{3DE87748-6AA3-488C-9F4A-A906874F2422}" srcOrd="0" destOrd="0" presId="urn:microsoft.com/office/officeart/2005/8/layout/process2"/>
    <dgm:cxn modelId="{BD25BA9B-3908-402E-9A08-5645A5EB455A}" type="presOf" srcId="{D975FE47-31BA-42C7-9CE8-48468A4F6A06}" destId="{1070C37C-C3F8-459A-87BE-B3BA51397199}" srcOrd="0" destOrd="0" presId="urn:microsoft.com/office/officeart/2005/8/layout/process2"/>
    <dgm:cxn modelId="{78A04EBC-7F71-48F6-96E0-900AE37D7132}" type="presOf" srcId="{1F136B2F-1158-48FB-BDFB-F6E66779C97E}" destId="{691C7C12-93FA-43A9-8E81-9A53C1697F60}" srcOrd="1" destOrd="0" presId="urn:microsoft.com/office/officeart/2005/8/layout/process2"/>
    <dgm:cxn modelId="{BAAB746D-5E3C-4B59-A5BE-C4C11EC3337C}" type="presOf" srcId="{D975FE47-31BA-42C7-9CE8-48468A4F6A06}" destId="{E4ABA5BD-2A48-49A1-9BA7-303EA8D0CBA2}" srcOrd="1" destOrd="0" presId="urn:microsoft.com/office/officeart/2005/8/layout/process2"/>
    <dgm:cxn modelId="{560C30DD-833C-4DE9-B507-8A146909B2B4}" type="presOf" srcId="{94E8A036-7CED-443A-89D4-E72BE7BB0C94}" destId="{7AF88F15-3B35-4D27-BAD3-CBC44147F2B1}" srcOrd="0" destOrd="0" presId="urn:microsoft.com/office/officeart/2005/8/layout/process2"/>
    <dgm:cxn modelId="{4F6B4368-BB32-4C0C-A76E-4242BB166787}" type="presOf" srcId="{E540C146-3755-4534-9BD5-F3D62C7474AF}" destId="{15EFE04D-73AA-41FF-A2DE-FDF35ACA5415}" srcOrd="0" destOrd="0" presId="urn:microsoft.com/office/officeart/2005/8/layout/process2"/>
    <dgm:cxn modelId="{35EB2699-98A3-459D-956C-431BF2E4EAB8}" type="presOf" srcId="{3562C60D-B6DE-4C33-A590-30E6C20F67EA}" destId="{EFFBC16E-D827-45B5-A584-FCB65E01A582}" srcOrd="0" destOrd="0" presId="urn:microsoft.com/office/officeart/2005/8/layout/process2"/>
    <dgm:cxn modelId="{DD17F31A-1BB0-4793-A181-06DF17573447}" type="presOf" srcId="{F6695FA0-6FCE-495A-88E8-3B83EB56ED3B}" destId="{68FC5FCA-1C51-4371-8D10-7C79BB6C50C8}" srcOrd="0" destOrd="0" presId="urn:microsoft.com/office/officeart/2005/8/layout/process2"/>
    <dgm:cxn modelId="{BCBAA0EA-700A-450A-987A-C90C582B8FB6}" type="presOf" srcId="{883B4115-6FC4-44A7-B9C7-5C33DBCF33AE}" destId="{D31CC3E8-2341-4337-9741-B7D26D35669A}" srcOrd="0" destOrd="0" presId="urn:microsoft.com/office/officeart/2005/8/layout/process2"/>
    <dgm:cxn modelId="{2DBFC399-1D39-4C97-A4DC-B9B81DDC83ED}" type="presOf" srcId="{68D04D58-2270-4BE3-9D8C-8CF3995FC312}" destId="{1A6B8648-FF51-467C-99BF-C507E6A02D29}" srcOrd="1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57D52DBC-A59A-4343-BA6D-24701BFEE861}" type="presOf" srcId="{68D04D58-2270-4BE3-9D8C-8CF3995FC312}" destId="{61D0C34D-7EA4-46C7-80D3-027C68C542A6}" srcOrd="0" destOrd="0" presId="urn:microsoft.com/office/officeart/2005/8/layout/process2"/>
    <dgm:cxn modelId="{88AC96A0-694B-4AAD-B1A5-CC02A289EB74}" type="presOf" srcId="{FBC88C4D-51AF-4DFF-9D3B-64DA397B0701}" destId="{EF4B894E-A424-49B4-A76E-8B19CCB456FD}" srcOrd="0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94D6C1B3-AA68-4A5F-A942-40861FCAD4F8}" type="presParOf" srcId="{68FC5FCA-1C51-4371-8D10-7C79BB6C50C8}" destId="{15EFE04D-73AA-41FF-A2DE-FDF35ACA5415}" srcOrd="0" destOrd="0" presId="urn:microsoft.com/office/officeart/2005/8/layout/process2"/>
    <dgm:cxn modelId="{9785E6D8-DBB8-4E17-A3DC-6E46B8480753}" type="presParOf" srcId="{68FC5FCA-1C51-4371-8D10-7C79BB6C50C8}" destId="{61D0C34D-7EA4-46C7-80D3-027C68C542A6}" srcOrd="1" destOrd="0" presId="urn:microsoft.com/office/officeart/2005/8/layout/process2"/>
    <dgm:cxn modelId="{08A0031F-DFC3-43D4-8664-082A7CA4E6BF}" type="presParOf" srcId="{61D0C34D-7EA4-46C7-80D3-027C68C542A6}" destId="{1A6B8648-FF51-467C-99BF-C507E6A02D29}" srcOrd="0" destOrd="0" presId="urn:microsoft.com/office/officeart/2005/8/layout/process2"/>
    <dgm:cxn modelId="{5092AD64-DD11-4620-ACF4-BA9B90A37D18}" type="presParOf" srcId="{68FC5FCA-1C51-4371-8D10-7C79BB6C50C8}" destId="{D31CC3E8-2341-4337-9741-B7D26D35669A}" srcOrd="2" destOrd="0" presId="urn:microsoft.com/office/officeart/2005/8/layout/process2"/>
    <dgm:cxn modelId="{6AD4D788-B953-4816-B386-55A43D48C670}" type="presParOf" srcId="{68FC5FCA-1C51-4371-8D10-7C79BB6C50C8}" destId="{1070C37C-C3F8-459A-87BE-B3BA51397199}" srcOrd="3" destOrd="0" presId="urn:microsoft.com/office/officeart/2005/8/layout/process2"/>
    <dgm:cxn modelId="{C40576CD-19A9-40A9-BFC7-4B97F354A511}" type="presParOf" srcId="{1070C37C-C3F8-459A-87BE-B3BA51397199}" destId="{E4ABA5BD-2A48-49A1-9BA7-303EA8D0CBA2}" srcOrd="0" destOrd="0" presId="urn:microsoft.com/office/officeart/2005/8/layout/process2"/>
    <dgm:cxn modelId="{4C6117F0-7A4B-4048-BBFA-F2C390B35CEE}" type="presParOf" srcId="{68FC5FCA-1C51-4371-8D10-7C79BB6C50C8}" destId="{7AF88F15-3B35-4D27-BAD3-CBC44147F2B1}" srcOrd="4" destOrd="0" presId="urn:microsoft.com/office/officeart/2005/8/layout/process2"/>
    <dgm:cxn modelId="{97F689A3-98A8-404C-9D62-AD7098B3087A}" type="presParOf" srcId="{68FC5FCA-1C51-4371-8D10-7C79BB6C50C8}" destId="{FB1739B4-DA90-41D8-B9A7-1B16ED90DCE5}" srcOrd="5" destOrd="0" presId="urn:microsoft.com/office/officeart/2005/8/layout/process2"/>
    <dgm:cxn modelId="{EA550A7C-8EEF-48CE-9F5C-E683880AEB0D}" type="presParOf" srcId="{FB1739B4-DA90-41D8-B9A7-1B16ED90DCE5}" destId="{691C7C12-93FA-43A9-8E81-9A53C1697F60}" srcOrd="0" destOrd="0" presId="urn:microsoft.com/office/officeart/2005/8/layout/process2"/>
    <dgm:cxn modelId="{56B2DC65-9C09-4705-B3C5-9E48BF9821AB}" type="presParOf" srcId="{68FC5FCA-1C51-4371-8D10-7C79BB6C50C8}" destId="{EFFBC16E-D827-45B5-A584-FCB65E01A582}" srcOrd="6" destOrd="0" presId="urn:microsoft.com/office/officeart/2005/8/layout/process2"/>
    <dgm:cxn modelId="{47DECD5C-C090-41FD-86ED-379E6386CFC9}" type="presParOf" srcId="{68FC5FCA-1C51-4371-8D10-7C79BB6C50C8}" destId="{EF4B894E-A424-49B4-A76E-8B19CCB456FD}" srcOrd="7" destOrd="0" presId="urn:microsoft.com/office/officeart/2005/8/layout/process2"/>
    <dgm:cxn modelId="{0FFDE46D-63E1-4352-BA63-23BD5AA3549F}" type="presParOf" srcId="{EF4B894E-A424-49B4-A76E-8B19CCB456FD}" destId="{4F3563E5-09DD-428D-9058-098045D29AAB}" srcOrd="0" destOrd="0" presId="urn:microsoft.com/office/officeart/2005/8/layout/process2"/>
    <dgm:cxn modelId="{5E597B55-EA33-42D4-A1E3-92610A6C4CAE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CBB2847-F203-4561-BEFA-BD7D5C06A068}" type="presOf" srcId="{883B4115-6FC4-44A7-B9C7-5C33DBCF33AE}" destId="{D31CC3E8-2341-4337-9741-B7D26D35669A}" srcOrd="0" destOrd="0" presId="urn:microsoft.com/office/officeart/2005/8/layout/process2"/>
    <dgm:cxn modelId="{206E9549-0820-4142-9753-F5D50C090D90}" type="presOf" srcId="{F6695FA0-6FCE-495A-88E8-3B83EB56ED3B}" destId="{68FC5FCA-1C51-4371-8D10-7C79BB6C50C8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AFECE1B6-925D-494E-B22D-D00EC24B7FEA}" type="presOf" srcId="{3562C60D-B6DE-4C33-A590-30E6C20F67EA}" destId="{EFFBC16E-D827-45B5-A584-FCB65E01A582}" srcOrd="0" destOrd="0" presId="urn:microsoft.com/office/officeart/2005/8/layout/process2"/>
    <dgm:cxn modelId="{A41BF140-CA56-4F58-9D33-5E117CCD1DA1}" type="presOf" srcId="{68D04D58-2270-4BE3-9D8C-8CF3995FC312}" destId="{61D0C34D-7EA4-46C7-80D3-027C68C542A6}" srcOrd="0" destOrd="0" presId="urn:microsoft.com/office/officeart/2005/8/layout/process2"/>
    <dgm:cxn modelId="{434D46D2-7CE0-46A3-B662-14D5545AECC5}" type="presOf" srcId="{E540C146-3755-4534-9BD5-F3D62C7474AF}" destId="{15EFE04D-73AA-41FF-A2DE-FDF35ACA5415}" srcOrd="0" destOrd="0" presId="urn:microsoft.com/office/officeart/2005/8/layout/process2"/>
    <dgm:cxn modelId="{6434F494-08FC-45CE-B76A-77FAC1490D6F}" type="presOf" srcId="{D975FE47-31BA-42C7-9CE8-48468A4F6A06}" destId="{E4ABA5BD-2A48-49A1-9BA7-303EA8D0CBA2}" srcOrd="1" destOrd="0" presId="urn:microsoft.com/office/officeart/2005/8/layout/process2"/>
    <dgm:cxn modelId="{F357F8DE-88BA-4790-B5F0-AAC181F627BE}" type="presOf" srcId="{FBC88C4D-51AF-4DFF-9D3B-64DA397B0701}" destId="{4F3563E5-09DD-428D-9058-098045D29AAB}" srcOrd="1" destOrd="0" presId="urn:microsoft.com/office/officeart/2005/8/layout/process2"/>
    <dgm:cxn modelId="{F2C55F1C-7662-4A16-85C1-2C90C7071E48}" type="presOf" srcId="{D975FE47-31BA-42C7-9CE8-48468A4F6A06}" destId="{1070C37C-C3F8-459A-87BE-B3BA51397199}" srcOrd="0" destOrd="0" presId="urn:microsoft.com/office/officeart/2005/8/layout/process2"/>
    <dgm:cxn modelId="{12EE0AE1-3D11-4CB4-B13C-549A0D8616BC}" type="presOf" srcId="{94E8A036-7CED-443A-89D4-E72BE7BB0C94}" destId="{7AF88F15-3B35-4D27-BAD3-CBC44147F2B1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9630219D-AE5F-4954-B41B-8BF227708A76}" type="presOf" srcId="{EDB7A953-EC6F-4911-815B-AF3ED3DF28AB}" destId="{3DE87748-6AA3-488C-9F4A-A906874F2422}" srcOrd="0" destOrd="0" presId="urn:microsoft.com/office/officeart/2005/8/layout/process2"/>
    <dgm:cxn modelId="{979F7515-328C-4127-B265-566EBB0820EB}" type="presOf" srcId="{68D04D58-2270-4BE3-9D8C-8CF3995FC312}" destId="{1A6B8648-FF51-467C-99BF-C507E6A02D29}" srcOrd="1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58EC1B6C-76CF-4586-A674-A500285B9B43}" type="presOf" srcId="{1F136B2F-1158-48FB-BDFB-F6E66779C97E}" destId="{FB1739B4-DA90-41D8-B9A7-1B16ED90DCE5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4C4F3E17-EB8F-4799-8679-9A55FF6B1761}" type="presOf" srcId="{1F136B2F-1158-48FB-BDFB-F6E66779C97E}" destId="{691C7C12-93FA-43A9-8E81-9A53C1697F60}" srcOrd="1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5D97D7E1-91A3-471F-A6DA-0607DBC46397}" type="presOf" srcId="{FBC88C4D-51AF-4DFF-9D3B-64DA397B0701}" destId="{EF4B894E-A424-49B4-A76E-8B19CCB456FD}" srcOrd="0" destOrd="0" presId="urn:microsoft.com/office/officeart/2005/8/layout/process2"/>
    <dgm:cxn modelId="{E6358630-ED2B-4F97-8E90-5565266091BD}" type="presParOf" srcId="{68FC5FCA-1C51-4371-8D10-7C79BB6C50C8}" destId="{15EFE04D-73AA-41FF-A2DE-FDF35ACA5415}" srcOrd="0" destOrd="0" presId="urn:microsoft.com/office/officeart/2005/8/layout/process2"/>
    <dgm:cxn modelId="{4CAE3DC0-476E-405E-9AD4-13C413A162AB}" type="presParOf" srcId="{68FC5FCA-1C51-4371-8D10-7C79BB6C50C8}" destId="{61D0C34D-7EA4-46C7-80D3-027C68C542A6}" srcOrd="1" destOrd="0" presId="urn:microsoft.com/office/officeart/2005/8/layout/process2"/>
    <dgm:cxn modelId="{B022615A-3EFA-42B6-B852-40D85C77E3BF}" type="presParOf" srcId="{61D0C34D-7EA4-46C7-80D3-027C68C542A6}" destId="{1A6B8648-FF51-467C-99BF-C507E6A02D29}" srcOrd="0" destOrd="0" presId="urn:microsoft.com/office/officeart/2005/8/layout/process2"/>
    <dgm:cxn modelId="{0ABD4718-D939-4CA6-B737-895BD35E04F7}" type="presParOf" srcId="{68FC5FCA-1C51-4371-8D10-7C79BB6C50C8}" destId="{D31CC3E8-2341-4337-9741-B7D26D35669A}" srcOrd="2" destOrd="0" presId="urn:microsoft.com/office/officeart/2005/8/layout/process2"/>
    <dgm:cxn modelId="{1ED1B5EB-2F6A-4300-8C14-1DD7FCCEE17F}" type="presParOf" srcId="{68FC5FCA-1C51-4371-8D10-7C79BB6C50C8}" destId="{1070C37C-C3F8-459A-87BE-B3BA51397199}" srcOrd="3" destOrd="0" presId="urn:microsoft.com/office/officeart/2005/8/layout/process2"/>
    <dgm:cxn modelId="{35C5DF1F-1810-44F9-9AA5-08314C46E850}" type="presParOf" srcId="{1070C37C-C3F8-459A-87BE-B3BA51397199}" destId="{E4ABA5BD-2A48-49A1-9BA7-303EA8D0CBA2}" srcOrd="0" destOrd="0" presId="urn:microsoft.com/office/officeart/2005/8/layout/process2"/>
    <dgm:cxn modelId="{AE6576E9-E5D8-4F9D-AE54-22947F6C1960}" type="presParOf" srcId="{68FC5FCA-1C51-4371-8D10-7C79BB6C50C8}" destId="{7AF88F15-3B35-4D27-BAD3-CBC44147F2B1}" srcOrd="4" destOrd="0" presId="urn:microsoft.com/office/officeart/2005/8/layout/process2"/>
    <dgm:cxn modelId="{62677B02-A9C3-40D7-BB45-CF63C5C01A36}" type="presParOf" srcId="{68FC5FCA-1C51-4371-8D10-7C79BB6C50C8}" destId="{FB1739B4-DA90-41D8-B9A7-1B16ED90DCE5}" srcOrd="5" destOrd="0" presId="urn:microsoft.com/office/officeart/2005/8/layout/process2"/>
    <dgm:cxn modelId="{72250500-CA5E-4141-AEF1-AF4AF1C8A31A}" type="presParOf" srcId="{FB1739B4-DA90-41D8-B9A7-1B16ED90DCE5}" destId="{691C7C12-93FA-43A9-8E81-9A53C1697F60}" srcOrd="0" destOrd="0" presId="urn:microsoft.com/office/officeart/2005/8/layout/process2"/>
    <dgm:cxn modelId="{3845B539-F51E-45E5-9E43-1A1EB6D73CEA}" type="presParOf" srcId="{68FC5FCA-1C51-4371-8D10-7C79BB6C50C8}" destId="{EFFBC16E-D827-45B5-A584-FCB65E01A582}" srcOrd="6" destOrd="0" presId="urn:microsoft.com/office/officeart/2005/8/layout/process2"/>
    <dgm:cxn modelId="{90ED3763-F7A0-43D4-885B-76F5551B10DD}" type="presParOf" srcId="{68FC5FCA-1C51-4371-8D10-7C79BB6C50C8}" destId="{EF4B894E-A424-49B4-A76E-8B19CCB456FD}" srcOrd="7" destOrd="0" presId="urn:microsoft.com/office/officeart/2005/8/layout/process2"/>
    <dgm:cxn modelId="{83756328-41CA-45C1-BC3A-800C9496DA73}" type="presParOf" srcId="{EF4B894E-A424-49B4-A76E-8B19CCB456FD}" destId="{4F3563E5-09DD-428D-9058-098045D29AAB}" srcOrd="0" destOrd="0" presId="urn:microsoft.com/office/officeart/2005/8/layout/process2"/>
    <dgm:cxn modelId="{CBCD341A-3828-4DED-B19F-E6E680B2E36A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6D90C3B-87E2-4F2E-8592-40211F8E195D}" type="presOf" srcId="{FBC88C4D-51AF-4DFF-9D3B-64DA397B0701}" destId="{EF4B894E-A424-49B4-A76E-8B19CCB456FD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ACCC5EEE-D829-48C2-88AE-99A4B4342155}" type="presOf" srcId="{3562C60D-B6DE-4C33-A590-30E6C20F67EA}" destId="{EFFBC16E-D827-45B5-A584-FCB65E01A582}" srcOrd="0" destOrd="0" presId="urn:microsoft.com/office/officeart/2005/8/layout/process2"/>
    <dgm:cxn modelId="{C33BDF0D-842C-4170-8F9E-13E5BC7E2352}" type="presOf" srcId="{1F136B2F-1158-48FB-BDFB-F6E66779C97E}" destId="{FB1739B4-DA90-41D8-B9A7-1B16ED90DCE5}" srcOrd="0" destOrd="0" presId="urn:microsoft.com/office/officeart/2005/8/layout/process2"/>
    <dgm:cxn modelId="{BBDA73AF-9CF7-46E9-8201-14815C1046F8}" type="presOf" srcId="{68D04D58-2270-4BE3-9D8C-8CF3995FC312}" destId="{61D0C34D-7EA4-46C7-80D3-027C68C542A6}" srcOrd="0" destOrd="0" presId="urn:microsoft.com/office/officeart/2005/8/layout/process2"/>
    <dgm:cxn modelId="{8CED316D-167D-4970-9D93-D1832E0BA333}" type="presOf" srcId="{D975FE47-31BA-42C7-9CE8-48468A4F6A06}" destId="{E4ABA5BD-2A48-49A1-9BA7-303EA8D0CBA2}" srcOrd="1" destOrd="0" presId="urn:microsoft.com/office/officeart/2005/8/layout/process2"/>
    <dgm:cxn modelId="{24EA9286-869C-4BA8-BA88-20A4564667FE}" type="presOf" srcId="{883B4115-6FC4-44A7-B9C7-5C33DBCF33AE}" destId="{D31CC3E8-2341-4337-9741-B7D26D35669A}" srcOrd="0" destOrd="0" presId="urn:microsoft.com/office/officeart/2005/8/layout/process2"/>
    <dgm:cxn modelId="{6C2B8625-743A-4A94-B5DA-FB90B6BADA59}" type="presOf" srcId="{68D04D58-2270-4BE3-9D8C-8CF3995FC312}" destId="{1A6B8648-FF51-467C-99BF-C507E6A02D29}" srcOrd="1" destOrd="0" presId="urn:microsoft.com/office/officeart/2005/8/layout/process2"/>
    <dgm:cxn modelId="{CFD17F6E-D1FB-48EA-98B8-6CBA89110593}" type="presOf" srcId="{94E8A036-7CED-443A-89D4-E72BE7BB0C94}" destId="{7AF88F15-3B35-4D27-BAD3-CBC44147F2B1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9218CA83-41ED-4667-99E5-97071859B8E9}" type="presOf" srcId="{D975FE47-31BA-42C7-9CE8-48468A4F6A06}" destId="{1070C37C-C3F8-459A-87BE-B3BA51397199}" srcOrd="0" destOrd="0" presId="urn:microsoft.com/office/officeart/2005/8/layout/process2"/>
    <dgm:cxn modelId="{1EF5D08C-383F-4434-864B-79E629B88B68}" type="presOf" srcId="{E540C146-3755-4534-9BD5-F3D62C7474AF}" destId="{15EFE04D-73AA-41FF-A2DE-FDF35ACA5415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3D741F4E-1D08-4DFA-BA8E-D7F1FE5AA570}" type="presOf" srcId="{FBC88C4D-51AF-4DFF-9D3B-64DA397B0701}" destId="{4F3563E5-09DD-428D-9058-098045D29AAB}" srcOrd="1" destOrd="0" presId="urn:microsoft.com/office/officeart/2005/8/layout/process2"/>
    <dgm:cxn modelId="{CBD08B4A-D17A-4E50-AC56-76E1F9BC1135}" type="presOf" srcId="{F6695FA0-6FCE-495A-88E8-3B83EB56ED3B}" destId="{68FC5FCA-1C51-4371-8D10-7C79BB6C50C8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CD4EF5B3-8C45-438C-91BF-6DA9389DC509}" type="presOf" srcId="{EDB7A953-EC6F-4911-815B-AF3ED3DF28AB}" destId="{3DE87748-6AA3-488C-9F4A-A906874F2422}" srcOrd="0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4D5F31F6-C84D-4C7F-854C-837DA7D022E9}" type="presOf" srcId="{1F136B2F-1158-48FB-BDFB-F6E66779C97E}" destId="{691C7C12-93FA-43A9-8E81-9A53C1697F60}" srcOrd="1" destOrd="0" presId="urn:microsoft.com/office/officeart/2005/8/layout/process2"/>
    <dgm:cxn modelId="{94A5EBEF-C523-452A-A2D8-5FF6B02101C3}" type="presParOf" srcId="{68FC5FCA-1C51-4371-8D10-7C79BB6C50C8}" destId="{15EFE04D-73AA-41FF-A2DE-FDF35ACA5415}" srcOrd="0" destOrd="0" presId="urn:microsoft.com/office/officeart/2005/8/layout/process2"/>
    <dgm:cxn modelId="{3E91D897-8260-4196-B622-8E2486E6507F}" type="presParOf" srcId="{68FC5FCA-1C51-4371-8D10-7C79BB6C50C8}" destId="{61D0C34D-7EA4-46C7-80D3-027C68C542A6}" srcOrd="1" destOrd="0" presId="urn:microsoft.com/office/officeart/2005/8/layout/process2"/>
    <dgm:cxn modelId="{9A2648C1-8D53-44E7-99EE-2FF99CB3F56B}" type="presParOf" srcId="{61D0C34D-7EA4-46C7-80D3-027C68C542A6}" destId="{1A6B8648-FF51-467C-99BF-C507E6A02D29}" srcOrd="0" destOrd="0" presId="urn:microsoft.com/office/officeart/2005/8/layout/process2"/>
    <dgm:cxn modelId="{38491717-DB2C-4B35-9519-08541BB59B63}" type="presParOf" srcId="{68FC5FCA-1C51-4371-8D10-7C79BB6C50C8}" destId="{D31CC3E8-2341-4337-9741-B7D26D35669A}" srcOrd="2" destOrd="0" presId="urn:microsoft.com/office/officeart/2005/8/layout/process2"/>
    <dgm:cxn modelId="{19633414-0542-4C46-81A3-68759CD84CF5}" type="presParOf" srcId="{68FC5FCA-1C51-4371-8D10-7C79BB6C50C8}" destId="{1070C37C-C3F8-459A-87BE-B3BA51397199}" srcOrd="3" destOrd="0" presId="urn:microsoft.com/office/officeart/2005/8/layout/process2"/>
    <dgm:cxn modelId="{6040677C-C7C7-46FC-88E9-30EA91D5D959}" type="presParOf" srcId="{1070C37C-C3F8-459A-87BE-B3BA51397199}" destId="{E4ABA5BD-2A48-49A1-9BA7-303EA8D0CBA2}" srcOrd="0" destOrd="0" presId="urn:microsoft.com/office/officeart/2005/8/layout/process2"/>
    <dgm:cxn modelId="{65E6310D-CBB5-4FBE-AC11-12EE9C7F7D2B}" type="presParOf" srcId="{68FC5FCA-1C51-4371-8D10-7C79BB6C50C8}" destId="{7AF88F15-3B35-4D27-BAD3-CBC44147F2B1}" srcOrd="4" destOrd="0" presId="urn:microsoft.com/office/officeart/2005/8/layout/process2"/>
    <dgm:cxn modelId="{655F069B-DD6A-4156-A469-543EFEBD7341}" type="presParOf" srcId="{68FC5FCA-1C51-4371-8D10-7C79BB6C50C8}" destId="{FB1739B4-DA90-41D8-B9A7-1B16ED90DCE5}" srcOrd="5" destOrd="0" presId="urn:microsoft.com/office/officeart/2005/8/layout/process2"/>
    <dgm:cxn modelId="{E5AB88C8-91B2-45FD-8E94-4818DA83D30E}" type="presParOf" srcId="{FB1739B4-DA90-41D8-B9A7-1B16ED90DCE5}" destId="{691C7C12-93FA-43A9-8E81-9A53C1697F60}" srcOrd="0" destOrd="0" presId="urn:microsoft.com/office/officeart/2005/8/layout/process2"/>
    <dgm:cxn modelId="{D2CB9846-7B32-44D7-9F31-00F5B4696EA6}" type="presParOf" srcId="{68FC5FCA-1C51-4371-8D10-7C79BB6C50C8}" destId="{EFFBC16E-D827-45B5-A584-FCB65E01A582}" srcOrd="6" destOrd="0" presId="urn:microsoft.com/office/officeart/2005/8/layout/process2"/>
    <dgm:cxn modelId="{73682FC9-C463-4A84-BB1A-3A777135C335}" type="presParOf" srcId="{68FC5FCA-1C51-4371-8D10-7C79BB6C50C8}" destId="{EF4B894E-A424-49B4-A76E-8B19CCB456FD}" srcOrd="7" destOrd="0" presId="urn:microsoft.com/office/officeart/2005/8/layout/process2"/>
    <dgm:cxn modelId="{1B6E7E30-06AA-4908-A685-FF384630BAF5}" type="presParOf" srcId="{EF4B894E-A424-49B4-A76E-8B19CCB456FD}" destId="{4F3563E5-09DD-428D-9058-098045D29AAB}" srcOrd="0" destOrd="0" presId="urn:microsoft.com/office/officeart/2005/8/layout/process2"/>
    <dgm:cxn modelId="{D966208E-32AB-4340-ADDA-86CAC05E0600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817A1F0-DAA7-47A6-A16C-6CAA9CD6021D}" type="presOf" srcId="{EDB7A953-EC6F-4911-815B-AF3ED3DF28AB}" destId="{3DE87748-6AA3-488C-9F4A-A906874F2422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E35FFD10-9365-4633-820B-078DA293705E}" type="presOf" srcId="{D975FE47-31BA-42C7-9CE8-48468A4F6A06}" destId="{E4ABA5BD-2A48-49A1-9BA7-303EA8D0CBA2}" srcOrd="1" destOrd="0" presId="urn:microsoft.com/office/officeart/2005/8/layout/process2"/>
    <dgm:cxn modelId="{04EE8B8E-687B-4B2A-BA2B-9E67D995013B}" type="presOf" srcId="{3562C60D-B6DE-4C33-A590-30E6C20F67EA}" destId="{EFFBC16E-D827-45B5-A584-FCB65E01A582}" srcOrd="0" destOrd="0" presId="urn:microsoft.com/office/officeart/2005/8/layout/process2"/>
    <dgm:cxn modelId="{27B24489-C74A-4011-8707-4EE5DF3EA7E9}" type="presOf" srcId="{D975FE47-31BA-42C7-9CE8-48468A4F6A06}" destId="{1070C37C-C3F8-459A-87BE-B3BA51397199}" srcOrd="0" destOrd="0" presId="urn:microsoft.com/office/officeart/2005/8/layout/process2"/>
    <dgm:cxn modelId="{25247711-C092-40A8-A9DE-7ACEDC9526CF}" type="presOf" srcId="{FBC88C4D-51AF-4DFF-9D3B-64DA397B0701}" destId="{4F3563E5-09DD-428D-9058-098045D29AAB}" srcOrd="1" destOrd="0" presId="urn:microsoft.com/office/officeart/2005/8/layout/process2"/>
    <dgm:cxn modelId="{40B9E3C6-5304-4C24-8849-4628652A226F}" type="presOf" srcId="{68D04D58-2270-4BE3-9D8C-8CF3995FC312}" destId="{1A6B8648-FF51-467C-99BF-C507E6A02D29}" srcOrd="1" destOrd="0" presId="urn:microsoft.com/office/officeart/2005/8/layout/process2"/>
    <dgm:cxn modelId="{F1D95A92-71C2-459F-8364-A766B4072B8F}" type="presOf" srcId="{F6695FA0-6FCE-495A-88E8-3B83EB56ED3B}" destId="{68FC5FCA-1C51-4371-8D10-7C79BB6C50C8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05C2EA11-C80F-4205-A46C-968A3FFF4A5B}" type="presOf" srcId="{883B4115-6FC4-44A7-B9C7-5C33DBCF33AE}" destId="{D31CC3E8-2341-4337-9741-B7D26D35669A}" srcOrd="0" destOrd="0" presId="urn:microsoft.com/office/officeart/2005/8/layout/process2"/>
    <dgm:cxn modelId="{8A325777-31A8-4191-9524-2C65541CD756}" type="presOf" srcId="{94E8A036-7CED-443A-89D4-E72BE7BB0C94}" destId="{7AF88F15-3B35-4D27-BAD3-CBC44147F2B1}" srcOrd="0" destOrd="0" presId="urn:microsoft.com/office/officeart/2005/8/layout/process2"/>
    <dgm:cxn modelId="{5E34BBAE-7842-40C8-8038-34DB282A3D7F}" type="presOf" srcId="{E540C146-3755-4534-9BD5-F3D62C7474AF}" destId="{15EFE04D-73AA-41FF-A2DE-FDF35ACA5415}" srcOrd="0" destOrd="0" presId="urn:microsoft.com/office/officeart/2005/8/layout/process2"/>
    <dgm:cxn modelId="{53BF1C1F-EE0E-4F1E-92E2-F10A628DE343}" type="presOf" srcId="{1F136B2F-1158-48FB-BDFB-F6E66779C97E}" destId="{FB1739B4-DA90-41D8-B9A7-1B16ED90DCE5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456B7BBF-6772-4428-9E6E-1DAE78DA0EA9}" type="presOf" srcId="{68D04D58-2270-4BE3-9D8C-8CF3995FC312}" destId="{61D0C34D-7EA4-46C7-80D3-027C68C542A6}" srcOrd="0" destOrd="0" presId="urn:microsoft.com/office/officeart/2005/8/layout/process2"/>
    <dgm:cxn modelId="{61131860-104F-4DDA-A81E-75D2CCBB7BB1}" type="presOf" srcId="{1F136B2F-1158-48FB-BDFB-F6E66779C97E}" destId="{691C7C12-93FA-43A9-8E81-9A53C1697F60}" srcOrd="1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14F43694-CE61-4F92-9A33-0223DC48E5E9}" type="presOf" srcId="{FBC88C4D-51AF-4DFF-9D3B-64DA397B0701}" destId="{EF4B894E-A424-49B4-A76E-8B19CCB456FD}" srcOrd="0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9CA7B83B-CC6F-4DAA-812B-CFB070E9099A}" type="presParOf" srcId="{68FC5FCA-1C51-4371-8D10-7C79BB6C50C8}" destId="{15EFE04D-73AA-41FF-A2DE-FDF35ACA5415}" srcOrd="0" destOrd="0" presId="urn:microsoft.com/office/officeart/2005/8/layout/process2"/>
    <dgm:cxn modelId="{CAE3D486-5ACD-4466-B19A-AA4C46E99DEB}" type="presParOf" srcId="{68FC5FCA-1C51-4371-8D10-7C79BB6C50C8}" destId="{61D0C34D-7EA4-46C7-80D3-027C68C542A6}" srcOrd="1" destOrd="0" presId="urn:microsoft.com/office/officeart/2005/8/layout/process2"/>
    <dgm:cxn modelId="{36461246-077E-45B3-AA75-A53F10B4F74F}" type="presParOf" srcId="{61D0C34D-7EA4-46C7-80D3-027C68C542A6}" destId="{1A6B8648-FF51-467C-99BF-C507E6A02D29}" srcOrd="0" destOrd="0" presId="urn:microsoft.com/office/officeart/2005/8/layout/process2"/>
    <dgm:cxn modelId="{AC665971-0E1A-417F-AE60-50EE5A17C7DD}" type="presParOf" srcId="{68FC5FCA-1C51-4371-8D10-7C79BB6C50C8}" destId="{D31CC3E8-2341-4337-9741-B7D26D35669A}" srcOrd="2" destOrd="0" presId="urn:microsoft.com/office/officeart/2005/8/layout/process2"/>
    <dgm:cxn modelId="{65CBBA75-52F9-4169-996D-BF499AE6EF3B}" type="presParOf" srcId="{68FC5FCA-1C51-4371-8D10-7C79BB6C50C8}" destId="{1070C37C-C3F8-459A-87BE-B3BA51397199}" srcOrd="3" destOrd="0" presId="urn:microsoft.com/office/officeart/2005/8/layout/process2"/>
    <dgm:cxn modelId="{144DE016-A2B0-4A09-8AB7-4B729BC7F6FF}" type="presParOf" srcId="{1070C37C-C3F8-459A-87BE-B3BA51397199}" destId="{E4ABA5BD-2A48-49A1-9BA7-303EA8D0CBA2}" srcOrd="0" destOrd="0" presId="urn:microsoft.com/office/officeart/2005/8/layout/process2"/>
    <dgm:cxn modelId="{AB3A8AD7-1D52-4195-BB59-053C396F7110}" type="presParOf" srcId="{68FC5FCA-1C51-4371-8D10-7C79BB6C50C8}" destId="{7AF88F15-3B35-4D27-BAD3-CBC44147F2B1}" srcOrd="4" destOrd="0" presId="urn:microsoft.com/office/officeart/2005/8/layout/process2"/>
    <dgm:cxn modelId="{A1C5F166-6A8C-44FD-9EF8-3EDDFA8DD787}" type="presParOf" srcId="{68FC5FCA-1C51-4371-8D10-7C79BB6C50C8}" destId="{FB1739B4-DA90-41D8-B9A7-1B16ED90DCE5}" srcOrd="5" destOrd="0" presId="urn:microsoft.com/office/officeart/2005/8/layout/process2"/>
    <dgm:cxn modelId="{DBEB9295-1915-486A-9734-FA6237838488}" type="presParOf" srcId="{FB1739B4-DA90-41D8-B9A7-1B16ED90DCE5}" destId="{691C7C12-93FA-43A9-8E81-9A53C1697F60}" srcOrd="0" destOrd="0" presId="urn:microsoft.com/office/officeart/2005/8/layout/process2"/>
    <dgm:cxn modelId="{87ECA72E-378C-49F7-950F-474ACD5DE3C6}" type="presParOf" srcId="{68FC5FCA-1C51-4371-8D10-7C79BB6C50C8}" destId="{EFFBC16E-D827-45B5-A584-FCB65E01A582}" srcOrd="6" destOrd="0" presId="urn:microsoft.com/office/officeart/2005/8/layout/process2"/>
    <dgm:cxn modelId="{F9DA0557-9645-4F88-A0EA-F87D207664B8}" type="presParOf" srcId="{68FC5FCA-1C51-4371-8D10-7C79BB6C50C8}" destId="{EF4B894E-A424-49B4-A76E-8B19CCB456FD}" srcOrd="7" destOrd="0" presId="urn:microsoft.com/office/officeart/2005/8/layout/process2"/>
    <dgm:cxn modelId="{4858B222-A1DC-48CC-A2C2-2E19CB4966FB}" type="presParOf" srcId="{EF4B894E-A424-49B4-A76E-8B19CCB456FD}" destId="{4F3563E5-09DD-428D-9058-098045D29AAB}" srcOrd="0" destOrd="0" presId="urn:microsoft.com/office/officeart/2005/8/layout/process2"/>
    <dgm:cxn modelId="{017B9F88-D0A9-4EFD-8C83-7CA32B5A3A82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23B52B1-FF48-40F9-A439-20D3652BC349}" type="presOf" srcId="{D975FE47-31BA-42C7-9CE8-48468A4F6A06}" destId="{1070C37C-C3F8-459A-87BE-B3BA51397199}" srcOrd="0" destOrd="0" presId="urn:microsoft.com/office/officeart/2005/8/layout/process2"/>
    <dgm:cxn modelId="{DFDCD0B8-E2FA-4BF5-8CAD-6219A2770944}" type="presOf" srcId="{E540C146-3755-4534-9BD5-F3D62C7474AF}" destId="{15EFE04D-73AA-41FF-A2DE-FDF35ACA5415}" srcOrd="0" destOrd="0" presId="urn:microsoft.com/office/officeart/2005/8/layout/process2"/>
    <dgm:cxn modelId="{6626BEE5-DF7E-411A-B9F9-346CC942AB9F}" type="presOf" srcId="{883B4115-6FC4-44A7-B9C7-5C33DBCF33AE}" destId="{D31CC3E8-2341-4337-9741-B7D26D35669A}" srcOrd="0" destOrd="0" presId="urn:microsoft.com/office/officeart/2005/8/layout/process2"/>
    <dgm:cxn modelId="{871B07D5-A645-481A-A885-702E8F28EEA0}" type="presOf" srcId="{94E8A036-7CED-443A-89D4-E72BE7BB0C94}" destId="{7AF88F15-3B35-4D27-BAD3-CBC44147F2B1}" srcOrd="0" destOrd="0" presId="urn:microsoft.com/office/officeart/2005/8/layout/process2"/>
    <dgm:cxn modelId="{0939A1B0-2C6C-4592-A080-2CE101F0C07D}" type="presOf" srcId="{3562C60D-B6DE-4C33-A590-30E6C20F67EA}" destId="{EFFBC16E-D827-45B5-A584-FCB65E01A582}" srcOrd="0" destOrd="0" presId="urn:microsoft.com/office/officeart/2005/8/layout/process2"/>
    <dgm:cxn modelId="{1DD573AD-EC18-4E76-BE44-108511268B5F}" type="presOf" srcId="{1F136B2F-1158-48FB-BDFB-F6E66779C97E}" destId="{691C7C12-93FA-43A9-8E81-9A53C1697F60}" srcOrd="1" destOrd="0" presId="urn:microsoft.com/office/officeart/2005/8/layout/process2"/>
    <dgm:cxn modelId="{B285D419-2D85-4CCF-91BF-D12BF6DCF7B9}" type="presOf" srcId="{FBC88C4D-51AF-4DFF-9D3B-64DA397B0701}" destId="{4F3563E5-09DD-428D-9058-098045D29AAB}" srcOrd="1" destOrd="0" presId="urn:microsoft.com/office/officeart/2005/8/layout/process2"/>
    <dgm:cxn modelId="{CDD28A8C-12AA-45CE-8D3A-1E375A0C7CAA}" type="presOf" srcId="{68D04D58-2270-4BE3-9D8C-8CF3995FC312}" destId="{1A6B8648-FF51-467C-99BF-C507E6A02D29}" srcOrd="1" destOrd="0" presId="urn:microsoft.com/office/officeart/2005/8/layout/process2"/>
    <dgm:cxn modelId="{7847B39C-0A14-49E9-A349-C3B2C2C1BF9F}" type="presOf" srcId="{68D04D58-2270-4BE3-9D8C-8CF3995FC312}" destId="{61D0C34D-7EA4-46C7-80D3-027C68C542A6}" srcOrd="0" destOrd="0" presId="urn:microsoft.com/office/officeart/2005/8/layout/process2"/>
    <dgm:cxn modelId="{FDDBCCEC-713F-4EB6-8960-089CC2E02307}" type="presOf" srcId="{1F136B2F-1158-48FB-BDFB-F6E66779C97E}" destId="{FB1739B4-DA90-41D8-B9A7-1B16ED90DCE5}" srcOrd="0" destOrd="0" presId="urn:microsoft.com/office/officeart/2005/8/layout/process2"/>
    <dgm:cxn modelId="{E3B4ACA5-1924-42C8-9773-61B55FCDDC29}" type="presOf" srcId="{EDB7A953-EC6F-4911-815B-AF3ED3DF28AB}" destId="{3DE87748-6AA3-488C-9F4A-A906874F2422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63D0D140-8A3A-4162-85C8-F3C94D2391F5}" type="presOf" srcId="{F6695FA0-6FCE-495A-88E8-3B83EB56ED3B}" destId="{68FC5FCA-1C51-4371-8D10-7C79BB6C50C8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E8C631C7-E082-4C66-8606-2D5187601CEC}" type="presOf" srcId="{FBC88C4D-51AF-4DFF-9D3B-64DA397B0701}" destId="{EF4B894E-A424-49B4-A76E-8B19CCB456FD}" srcOrd="0" destOrd="0" presId="urn:microsoft.com/office/officeart/2005/8/layout/process2"/>
    <dgm:cxn modelId="{217F92BD-6F77-4A71-921B-804974B31FC0}" type="presOf" srcId="{D975FE47-31BA-42C7-9CE8-48468A4F6A06}" destId="{E4ABA5BD-2A48-49A1-9BA7-303EA8D0CBA2}" srcOrd="1" destOrd="0" presId="urn:microsoft.com/office/officeart/2005/8/layout/process2"/>
    <dgm:cxn modelId="{9A4C8868-93F4-4F5C-814D-A419C9C4DA22}" type="presParOf" srcId="{68FC5FCA-1C51-4371-8D10-7C79BB6C50C8}" destId="{15EFE04D-73AA-41FF-A2DE-FDF35ACA5415}" srcOrd="0" destOrd="0" presId="urn:microsoft.com/office/officeart/2005/8/layout/process2"/>
    <dgm:cxn modelId="{61329DAF-794F-4491-9BE0-AF25CD5A53FC}" type="presParOf" srcId="{68FC5FCA-1C51-4371-8D10-7C79BB6C50C8}" destId="{61D0C34D-7EA4-46C7-80D3-027C68C542A6}" srcOrd="1" destOrd="0" presId="urn:microsoft.com/office/officeart/2005/8/layout/process2"/>
    <dgm:cxn modelId="{D0141AC3-903E-4A2F-BFC3-47D27307FA10}" type="presParOf" srcId="{61D0C34D-7EA4-46C7-80D3-027C68C542A6}" destId="{1A6B8648-FF51-467C-99BF-C507E6A02D29}" srcOrd="0" destOrd="0" presId="urn:microsoft.com/office/officeart/2005/8/layout/process2"/>
    <dgm:cxn modelId="{0E5C2503-8910-4462-8DEF-DB53990082F0}" type="presParOf" srcId="{68FC5FCA-1C51-4371-8D10-7C79BB6C50C8}" destId="{D31CC3E8-2341-4337-9741-B7D26D35669A}" srcOrd="2" destOrd="0" presId="urn:microsoft.com/office/officeart/2005/8/layout/process2"/>
    <dgm:cxn modelId="{421A0445-6196-461D-8123-685CF3A22705}" type="presParOf" srcId="{68FC5FCA-1C51-4371-8D10-7C79BB6C50C8}" destId="{1070C37C-C3F8-459A-87BE-B3BA51397199}" srcOrd="3" destOrd="0" presId="urn:microsoft.com/office/officeart/2005/8/layout/process2"/>
    <dgm:cxn modelId="{1D5EB725-7856-4682-AA34-505A2C80425F}" type="presParOf" srcId="{1070C37C-C3F8-459A-87BE-B3BA51397199}" destId="{E4ABA5BD-2A48-49A1-9BA7-303EA8D0CBA2}" srcOrd="0" destOrd="0" presId="urn:microsoft.com/office/officeart/2005/8/layout/process2"/>
    <dgm:cxn modelId="{9C3C403F-0918-4DFE-83CD-7488449C73AB}" type="presParOf" srcId="{68FC5FCA-1C51-4371-8D10-7C79BB6C50C8}" destId="{7AF88F15-3B35-4D27-BAD3-CBC44147F2B1}" srcOrd="4" destOrd="0" presId="urn:microsoft.com/office/officeart/2005/8/layout/process2"/>
    <dgm:cxn modelId="{EFBB19AF-994E-4ED8-A815-F70B78866EA5}" type="presParOf" srcId="{68FC5FCA-1C51-4371-8D10-7C79BB6C50C8}" destId="{FB1739B4-DA90-41D8-B9A7-1B16ED90DCE5}" srcOrd="5" destOrd="0" presId="urn:microsoft.com/office/officeart/2005/8/layout/process2"/>
    <dgm:cxn modelId="{E74E8904-B1A0-4E43-A4D6-3E036DD1FD80}" type="presParOf" srcId="{FB1739B4-DA90-41D8-B9A7-1B16ED90DCE5}" destId="{691C7C12-93FA-43A9-8E81-9A53C1697F60}" srcOrd="0" destOrd="0" presId="urn:microsoft.com/office/officeart/2005/8/layout/process2"/>
    <dgm:cxn modelId="{574D700F-ACA0-4632-9A11-DADD48A491B0}" type="presParOf" srcId="{68FC5FCA-1C51-4371-8D10-7C79BB6C50C8}" destId="{EFFBC16E-D827-45B5-A584-FCB65E01A582}" srcOrd="6" destOrd="0" presId="urn:microsoft.com/office/officeart/2005/8/layout/process2"/>
    <dgm:cxn modelId="{0C7E0F9C-54DC-41C8-9FFC-55D90301E1D4}" type="presParOf" srcId="{68FC5FCA-1C51-4371-8D10-7C79BB6C50C8}" destId="{EF4B894E-A424-49B4-A76E-8B19CCB456FD}" srcOrd="7" destOrd="0" presId="urn:microsoft.com/office/officeart/2005/8/layout/process2"/>
    <dgm:cxn modelId="{0A892F56-9305-4BDB-8E99-76511AB54AC0}" type="presParOf" srcId="{EF4B894E-A424-49B4-A76E-8B19CCB456FD}" destId="{4F3563E5-09DD-428D-9058-098045D29AAB}" srcOrd="0" destOrd="0" presId="urn:microsoft.com/office/officeart/2005/8/layout/process2"/>
    <dgm:cxn modelId="{5E81FA82-EBB1-4D7C-8F6D-AC432670B977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D5D47DC-4A16-4216-ADA7-42D7B8A67E75}" type="presOf" srcId="{D975FE47-31BA-42C7-9CE8-48468A4F6A06}" destId="{1070C37C-C3F8-459A-87BE-B3BA51397199}" srcOrd="0" destOrd="0" presId="urn:microsoft.com/office/officeart/2005/8/layout/process2"/>
    <dgm:cxn modelId="{16749107-417D-482E-91B1-2B12F5DA65C3}" type="presOf" srcId="{1F136B2F-1158-48FB-BDFB-F6E66779C97E}" destId="{FB1739B4-DA90-41D8-B9A7-1B16ED90DCE5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ABCAF3EE-062F-4240-979E-C43CDA741A9E}" type="presOf" srcId="{1F136B2F-1158-48FB-BDFB-F6E66779C97E}" destId="{691C7C12-93FA-43A9-8E81-9A53C1697F60}" srcOrd="1" destOrd="0" presId="urn:microsoft.com/office/officeart/2005/8/layout/process2"/>
    <dgm:cxn modelId="{517B6442-FCD9-4FB7-8243-FA2DCC89B217}" type="presOf" srcId="{FBC88C4D-51AF-4DFF-9D3B-64DA397B0701}" destId="{EF4B894E-A424-49B4-A76E-8B19CCB456FD}" srcOrd="0" destOrd="0" presId="urn:microsoft.com/office/officeart/2005/8/layout/process2"/>
    <dgm:cxn modelId="{DA82BC1A-DB54-42F2-887C-96E44CAA5EDD}" type="presOf" srcId="{94E8A036-7CED-443A-89D4-E72BE7BB0C94}" destId="{7AF88F15-3B35-4D27-BAD3-CBC44147F2B1}" srcOrd="0" destOrd="0" presId="urn:microsoft.com/office/officeart/2005/8/layout/process2"/>
    <dgm:cxn modelId="{BDF6949A-3CBA-4D28-A34D-94760023206E}" type="presOf" srcId="{FBC88C4D-51AF-4DFF-9D3B-64DA397B0701}" destId="{4F3563E5-09DD-428D-9058-098045D29AAB}" srcOrd="1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B95360FB-7374-46E7-A9A1-E4C9996B2E89}" type="presOf" srcId="{68D04D58-2270-4BE3-9D8C-8CF3995FC312}" destId="{1A6B8648-FF51-467C-99BF-C507E6A02D29}" srcOrd="1" destOrd="0" presId="urn:microsoft.com/office/officeart/2005/8/layout/process2"/>
    <dgm:cxn modelId="{51EF2DC6-0F87-4DAE-9866-449667833092}" type="presOf" srcId="{3562C60D-B6DE-4C33-A590-30E6C20F67EA}" destId="{EFFBC16E-D827-45B5-A584-FCB65E01A582}" srcOrd="0" destOrd="0" presId="urn:microsoft.com/office/officeart/2005/8/layout/process2"/>
    <dgm:cxn modelId="{8858C3FD-8339-445E-805F-7DD25D88B94D}" type="presOf" srcId="{68D04D58-2270-4BE3-9D8C-8CF3995FC312}" destId="{61D0C34D-7EA4-46C7-80D3-027C68C542A6}" srcOrd="0" destOrd="0" presId="urn:microsoft.com/office/officeart/2005/8/layout/process2"/>
    <dgm:cxn modelId="{EF8C634D-2637-4DD5-B81C-8EEFB4342CCB}" type="presOf" srcId="{E540C146-3755-4534-9BD5-F3D62C7474AF}" destId="{15EFE04D-73AA-41FF-A2DE-FDF35ACA5415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A1F6C5AE-6D35-4971-A0FC-437DDC1A14A3}" type="presOf" srcId="{883B4115-6FC4-44A7-B9C7-5C33DBCF33AE}" destId="{D31CC3E8-2341-4337-9741-B7D26D35669A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02C852EA-84EB-4260-853E-AC6C978F41DD}" type="presOf" srcId="{F6695FA0-6FCE-495A-88E8-3B83EB56ED3B}" destId="{68FC5FCA-1C51-4371-8D10-7C79BB6C50C8}" srcOrd="0" destOrd="0" presId="urn:microsoft.com/office/officeart/2005/8/layout/process2"/>
    <dgm:cxn modelId="{851D1B89-CFAF-4226-9B59-A620358DDF20}" type="presOf" srcId="{EDB7A953-EC6F-4911-815B-AF3ED3DF28AB}" destId="{3DE87748-6AA3-488C-9F4A-A906874F2422}" srcOrd="0" destOrd="0" presId="urn:microsoft.com/office/officeart/2005/8/layout/process2"/>
    <dgm:cxn modelId="{7AFF4606-3492-4D00-8AC2-CDE1D454543A}" type="presOf" srcId="{D975FE47-31BA-42C7-9CE8-48468A4F6A06}" destId="{E4ABA5BD-2A48-49A1-9BA7-303EA8D0CBA2}" srcOrd="1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CB01991E-E131-42BC-B94B-8FF728F24741}" type="presParOf" srcId="{68FC5FCA-1C51-4371-8D10-7C79BB6C50C8}" destId="{15EFE04D-73AA-41FF-A2DE-FDF35ACA5415}" srcOrd="0" destOrd="0" presId="urn:microsoft.com/office/officeart/2005/8/layout/process2"/>
    <dgm:cxn modelId="{D2861653-B70E-4904-9C01-B16E62ACE590}" type="presParOf" srcId="{68FC5FCA-1C51-4371-8D10-7C79BB6C50C8}" destId="{61D0C34D-7EA4-46C7-80D3-027C68C542A6}" srcOrd="1" destOrd="0" presId="urn:microsoft.com/office/officeart/2005/8/layout/process2"/>
    <dgm:cxn modelId="{6B53986C-98A8-45DE-9D82-91D2E6591899}" type="presParOf" srcId="{61D0C34D-7EA4-46C7-80D3-027C68C542A6}" destId="{1A6B8648-FF51-467C-99BF-C507E6A02D29}" srcOrd="0" destOrd="0" presId="urn:microsoft.com/office/officeart/2005/8/layout/process2"/>
    <dgm:cxn modelId="{E8D72696-5C02-499E-8A83-B3E7E35C883A}" type="presParOf" srcId="{68FC5FCA-1C51-4371-8D10-7C79BB6C50C8}" destId="{D31CC3E8-2341-4337-9741-B7D26D35669A}" srcOrd="2" destOrd="0" presId="urn:microsoft.com/office/officeart/2005/8/layout/process2"/>
    <dgm:cxn modelId="{CC0CF18A-AC8C-4985-A6E6-B5E86B4822D2}" type="presParOf" srcId="{68FC5FCA-1C51-4371-8D10-7C79BB6C50C8}" destId="{1070C37C-C3F8-459A-87BE-B3BA51397199}" srcOrd="3" destOrd="0" presId="urn:microsoft.com/office/officeart/2005/8/layout/process2"/>
    <dgm:cxn modelId="{DF850ED0-1CEF-4C97-B3C3-49480827507C}" type="presParOf" srcId="{1070C37C-C3F8-459A-87BE-B3BA51397199}" destId="{E4ABA5BD-2A48-49A1-9BA7-303EA8D0CBA2}" srcOrd="0" destOrd="0" presId="urn:microsoft.com/office/officeart/2005/8/layout/process2"/>
    <dgm:cxn modelId="{A1053121-D87B-44D8-8DD2-0CCDB605E6CA}" type="presParOf" srcId="{68FC5FCA-1C51-4371-8D10-7C79BB6C50C8}" destId="{7AF88F15-3B35-4D27-BAD3-CBC44147F2B1}" srcOrd="4" destOrd="0" presId="urn:microsoft.com/office/officeart/2005/8/layout/process2"/>
    <dgm:cxn modelId="{3A80EAB6-43C5-4E98-A794-F6D4C85A8C0D}" type="presParOf" srcId="{68FC5FCA-1C51-4371-8D10-7C79BB6C50C8}" destId="{FB1739B4-DA90-41D8-B9A7-1B16ED90DCE5}" srcOrd="5" destOrd="0" presId="urn:microsoft.com/office/officeart/2005/8/layout/process2"/>
    <dgm:cxn modelId="{3B1BFFFF-561F-4B0B-BDB9-A1DEA11CCF54}" type="presParOf" srcId="{FB1739B4-DA90-41D8-B9A7-1B16ED90DCE5}" destId="{691C7C12-93FA-43A9-8E81-9A53C1697F60}" srcOrd="0" destOrd="0" presId="urn:microsoft.com/office/officeart/2005/8/layout/process2"/>
    <dgm:cxn modelId="{216ABADF-89F0-4EEB-ADC9-0EBB2CE2D83D}" type="presParOf" srcId="{68FC5FCA-1C51-4371-8D10-7C79BB6C50C8}" destId="{EFFBC16E-D827-45B5-A584-FCB65E01A582}" srcOrd="6" destOrd="0" presId="urn:microsoft.com/office/officeart/2005/8/layout/process2"/>
    <dgm:cxn modelId="{D4C63766-74CA-4E72-A067-1D2575E8C000}" type="presParOf" srcId="{68FC5FCA-1C51-4371-8D10-7C79BB6C50C8}" destId="{EF4B894E-A424-49B4-A76E-8B19CCB456FD}" srcOrd="7" destOrd="0" presId="urn:microsoft.com/office/officeart/2005/8/layout/process2"/>
    <dgm:cxn modelId="{9401BB9F-C4C4-4C9D-BC22-80A9121F6AA3}" type="presParOf" srcId="{EF4B894E-A424-49B4-A76E-8B19CCB456FD}" destId="{4F3563E5-09DD-428D-9058-098045D29AAB}" srcOrd="0" destOrd="0" presId="urn:microsoft.com/office/officeart/2005/8/layout/process2"/>
    <dgm:cxn modelId="{6354BC19-1C92-437F-8704-0523636863EB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489BFF2-9F4F-4935-8E1E-23C8DE909294}" type="presOf" srcId="{68D04D58-2270-4BE3-9D8C-8CF3995FC312}" destId="{1A6B8648-FF51-467C-99BF-C507E6A02D29}" srcOrd="1" destOrd="0" presId="urn:microsoft.com/office/officeart/2005/8/layout/process2"/>
    <dgm:cxn modelId="{AED1DD38-21D7-40E4-9B45-969C5232794E}" type="presOf" srcId="{EDB7A953-EC6F-4911-815B-AF3ED3DF28AB}" destId="{3DE87748-6AA3-488C-9F4A-A906874F2422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28A1B07B-8BB7-4C56-B0B8-5CFF1E87024A}" type="presOf" srcId="{68D04D58-2270-4BE3-9D8C-8CF3995FC312}" destId="{61D0C34D-7EA4-46C7-80D3-027C68C542A6}" srcOrd="0" destOrd="0" presId="urn:microsoft.com/office/officeart/2005/8/layout/process2"/>
    <dgm:cxn modelId="{CAB1FD34-2230-4505-80A9-97D065B5C691}" type="presOf" srcId="{1F136B2F-1158-48FB-BDFB-F6E66779C97E}" destId="{691C7C12-93FA-43A9-8E81-9A53C1697F60}" srcOrd="1" destOrd="0" presId="urn:microsoft.com/office/officeart/2005/8/layout/process2"/>
    <dgm:cxn modelId="{F9A47E3B-F446-470E-B870-439DC921BF9E}" type="presOf" srcId="{3562C60D-B6DE-4C33-A590-30E6C20F67EA}" destId="{EFFBC16E-D827-45B5-A584-FCB65E01A582}" srcOrd="0" destOrd="0" presId="urn:microsoft.com/office/officeart/2005/8/layout/process2"/>
    <dgm:cxn modelId="{131FA901-5639-4B4D-941F-28096EE10CCF}" type="presOf" srcId="{FBC88C4D-51AF-4DFF-9D3B-64DA397B0701}" destId="{4F3563E5-09DD-428D-9058-098045D29AAB}" srcOrd="1" destOrd="0" presId="urn:microsoft.com/office/officeart/2005/8/layout/process2"/>
    <dgm:cxn modelId="{F8C7B9F9-FB08-4AF5-A303-7E25DD511F3B}" type="presOf" srcId="{883B4115-6FC4-44A7-B9C7-5C33DBCF33AE}" destId="{D31CC3E8-2341-4337-9741-B7D26D35669A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8E20E8D1-3943-4916-9139-9BC8A0AB31E6}" type="presOf" srcId="{94E8A036-7CED-443A-89D4-E72BE7BB0C94}" destId="{7AF88F15-3B35-4D27-BAD3-CBC44147F2B1}" srcOrd="0" destOrd="0" presId="urn:microsoft.com/office/officeart/2005/8/layout/process2"/>
    <dgm:cxn modelId="{EC741AD7-9585-4B1C-858F-65A66392A93E}" type="presOf" srcId="{D975FE47-31BA-42C7-9CE8-48468A4F6A06}" destId="{1070C37C-C3F8-459A-87BE-B3BA51397199}" srcOrd="0" destOrd="0" presId="urn:microsoft.com/office/officeart/2005/8/layout/process2"/>
    <dgm:cxn modelId="{40DB6F3D-AC5A-4FA3-BE23-3DEAE499B32E}" type="presOf" srcId="{D975FE47-31BA-42C7-9CE8-48468A4F6A06}" destId="{E4ABA5BD-2A48-49A1-9BA7-303EA8D0CBA2}" srcOrd="1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549A565A-C9C9-46D7-9DCC-8DCDC8AD9FBB}" type="presOf" srcId="{1F136B2F-1158-48FB-BDFB-F6E66779C97E}" destId="{FB1739B4-DA90-41D8-B9A7-1B16ED90DCE5}" srcOrd="0" destOrd="0" presId="urn:microsoft.com/office/officeart/2005/8/layout/process2"/>
    <dgm:cxn modelId="{9C46E5AD-EA74-4640-8C0C-BB7A082EBE8B}" type="presOf" srcId="{E540C146-3755-4534-9BD5-F3D62C7474AF}" destId="{15EFE04D-73AA-41FF-A2DE-FDF35ACA5415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793DC801-465F-46B6-95C1-75FE8C859533}" type="presOf" srcId="{F6695FA0-6FCE-495A-88E8-3B83EB56ED3B}" destId="{68FC5FCA-1C51-4371-8D10-7C79BB6C50C8}" srcOrd="0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A3DE8D33-52B9-49B3-B5FF-C2E55C2212D5}" type="presOf" srcId="{FBC88C4D-51AF-4DFF-9D3B-64DA397B0701}" destId="{EF4B894E-A424-49B4-A76E-8B19CCB456FD}" srcOrd="0" destOrd="0" presId="urn:microsoft.com/office/officeart/2005/8/layout/process2"/>
    <dgm:cxn modelId="{C02FFFC0-2D0A-4FF2-8BBA-88FC0BA7DB4C}" type="presParOf" srcId="{68FC5FCA-1C51-4371-8D10-7C79BB6C50C8}" destId="{15EFE04D-73AA-41FF-A2DE-FDF35ACA5415}" srcOrd="0" destOrd="0" presId="urn:microsoft.com/office/officeart/2005/8/layout/process2"/>
    <dgm:cxn modelId="{22265E10-272A-41CB-80A9-EDDE5E8650CF}" type="presParOf" srcId="{68FC5FCA-1C51-4371-8D10-7C79BB6C50C8}" destId="{61D0C34D-7EA4-46C7-80D3-027C68C542A6}" srcOrd="1" destOrd="0" presId="urn:microsoft.com/office/officeart/2005/8/layout/process2"/>
    <dgm:cxn modelId="{162B5AA1-C0B6-40E1-8F50-4867DED3C68D}" type="presParOf" srcId="{61D0C34D-7EA4-46C7-80D3-027C68C542A6}" destId="{1A6B8648-FF51-467C-99BF-C507E6A02D29}" srcOrd="0" destOrd="0" presId="urn:microsoft.com/office/officeart/2005/8/layout/process2"/>
    <dgm:cxn modelId="{90AA2ABF-D8E3-4A64-9E18-88DEEB48819A}" type="presParOf" srcId="{68FC5FCA-1C51-4371-8D10-7C79BB6C50C8}" destId="{D31CC3E8-2341-4337-9741-B7D26D35669A}" srcOrd="2" destOrd="0" presId="urn:microsoft.com/office/officeart/2005/8/layout/process2"/>
    <dgm:cxn modelId="{55ED3ABD-72F0-403D-8AB6-0C9E766A7E66}" type="presParOf" srcId="{68FC5FCA-1C51-4371-8D10-7C79BB6C50C8}" destId="{1070C37C-C3F8-459A-87BE-B3BA51397199}" srcOrd="3" destOrd="0" presId="urn:microsoft.com/office/officeart/2005/8/layout/process2"/>
    <dgm:cxn modelId="{040894C9-783E-4C7C-A3EF-801D0BA60400}" type="presParOf" srcId="{1070C37C-C3F8-459A-87BE-B3BA51397199}" destId="{E4ABA5BD-2A48-49A1-9BA7-303EA8D0CBA2}" srcOrd="0" destOrd="0" presId="urn:microsoft.com/office/officeart/2005/8/layout/process2"/>
    <dgm:cxn modelId="{7010395D-1B1C-4EB6-8FCD-1B7FF20DDC48}" type="presParOf" srcId="{68FC5FCA-1C51-4371-8D10-7C79BB6C50C8}" destId="{7AF88F15-3B35-4D27-BAD3-CBC44147F2B1}" srcOrd="4" destOrd="0" presId="urn:microsoft.com/office/officeart/2005/8/layout/process2"/>
    <dgm:cxn modelId="{26AAF210-61BF-4A2E-8720-8F8B1834647D}" type="presParOf" srcId="{68FC5FCA-1C51-4371-8D10-7C79BB6C50C8}" destId="{FB1739B4-DA90-41D8-B9A7-1B16ED90DCE5}" srcOrd="5" destOrd="0" presId="urn:microsoft.com/office/officeart/2005/8/layout/process2"/>
    <dgm:cxn modelId="{D3F49EDE-EDF6-4CD2-98AB-61C31E5B0F72}" type="presParOf" srcId="{FB1739B4-DA90-41D8-B9A7-1B16ED90DCE5}" destId="{691C7C12-93FA-43A9-8E81-9A53C1697F60}" srcOrd="0" destOrd="0" presId="urn:microsoft.com/office/officeart/2005/8/layout/process2"/>
    <dgm:cxn modelId="{FEC90E01-ED78-4284-AE60-51805EAB94D6}" type="presParOf" srcId="{68FC5FCA-1C51-4371-8D10-7C79BB6C50C8}" destId="{EFFBC16E-D827-45B5-A584-FCB65E01A582}" srcOrd="6" destOrd="0" presId="urn:microsoft.com/office/officeart/2005/8/layout/process2"/>
    <dgm:cxn modelId="{60113BC7-2E01-4F7B-9273-2E629A616A9F}" type="presParOf" srcId="{68FC5FCA-1C51-4371-8D10-7C79BB6C50C8}" destId="{EF4B894E-A424-49B4-A76E-8B19CCB456FD}" srcOrd="7" destOrd="0" presId="urn:microsoft.com/office/officeart/2005/8/layout/process2"/>
    <dgm:cxn modelId="{D13EC8FC-F213-46AE-9025-013EB5275015}" type="presParOf" srcId="{EF4B894E-A424-49B4-A76E-8B19CCB456FD}" destId="{4F3563E5-09DD-428D-9058-098045D29AAB}" srcOrd="0" destOrd="0" presId="urn:microsoft.com/office/officeart/2005/8/layout/process2"/>
    <dgm:cxn modelId="{628D296B-4C62-4D3F-932E-E1F2932189EA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174E3B53-A517-4BF0-9CE9-913D40D38646}" type="presOf" srcId="{EDB7A953-EC6F-4911-815B-AF3ED3DF28AB}" destId="{3DE87748-6AA3-488C-9F4A-A906874F2422}" srcOrd="0" destOrd="0" presId="urn:microsoft.com/office/officeart/2005/8/layout/process2"/>
    <dgm:cxn modelId="{9C58CC97-F080-408F-A181-7AB35D4E8261}" type="presOf" srcId="{94E8A036-7CED-443A-89D4-E72BE7BB0C94}" destId="{7AF88F15-3B35-4D27-BAD3-CBC44147F2B1}" srcOrd="0" destOrd="0" presId="urn:microsoft.com/office/officeart/2005/8/layout/process2"/>
    <dgm:cxn modelId="{E450E3CE-4710-4AEB-BCA8-359E223F96B0}" type="presOf" srcId="{1F136B2F-1158-48FB-BDFB-F6E66779C97E}" destId="{691C7C12-93FA-43A9-8E81-9A53C1697F60}" srcOrd="1" destOrd="0" presId="urn:microsoft.com/office/officeart/2005/8/layout/process2"/>
    <dgm:cxn modelId="{B5EF6B4A-9C5A-435D-83DE-2B464D2D6B7A}" type="presOf" srcId="{FBC88C4D-51AF-4DFF-9D3B-64DA397B0701}" destId="{EF4B894E-A424-49B4-A76E-8B19CCB456FD}" srcOrd="0" destOrd="0" presId="urn:microsoft.com/office/officeart/2005/8/layout/process2"/>
    <dgm:cxn modelId="{8295BEC5-58D7-4AEE-890F-D47D687F14AE}" type="presOf" srcId="{68D04D58-2270-4BE3-9D8C-8CF3995FC312}" destId="{1A6B8648-FF51-467C-99BF-C507E6A02D29}" srcOrd="1" destOrd="0" presId="urn:microsoft.com/office/officeart/2005/8/layout/process2"/>
    <dgm:cxn modelId="{7B891417-DB11-49D9-973B-80375956B6B7}" type="presOf" srcId="{1F136B2F-1158-48FB-BDFB-F6E66779C97E}" destId="{FB1739B4-DA90-41D8-B9A7-1B16ED90DCE5}" srcOrd="0" destOrd="0" presId="urn:microsoft.com/office/officeart/2005/8/layout/process2"/>
    <dgm:cxn modelId="{2148A97C-FD68-44C5-8191-820AE23D7DCE}" type="presOf" srcId="{883B4115-6FC4-44A7-B9C7-5C33DBCF33AE}" destId="{D31CC3E8-2341-4337-9741-B7D26D35669A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A2E3B0FA-FF61-45C4-A067-42B4CACFDCCF}" type="presOf" srcId="{D975FE47-31BA-42C7-9CE8-48468A4F6A06}" destId="{1070C37C-C3F8-459A-87BE-B3BA51397199}" srcOrd="0" destOrd="0" presId="urn:microsoft.com/office/officeart/2005/8/layout/process2"/>
    <dgm:cxn modelId="{12CD5A86-9900-4742-9F46-DE9B562B55F0}" type="presOf" srcId="{E540C146-3755-4534-9BD5-F3D62C7474AF}" destId="{15EFE04D-73AA-41FF-A2DE-FDF35ACA5415}" srcOrd="0" destOrd="0" presId="urn:microsoft.com/office/officeart/2005/8/layout/process2"/>
    <dgm:cxn modelId="{5C86E224-C0E2-4AFB-8E27-617568ADC722}" type="presOf" srcId="{F6695FA0-6FCE-495A-88E8-3B83EB56ED3B}" destId="{68FC5FCA-1C51-4371-8D10-7C79BB6C50C8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F0EDC168-2441-4EAC-90C7-DE8B4558D32F}" type="presOf" srcId="{D975FE47-31BA-42C7-9CE8-48468A4F6A06}" destId="{E4ABA5BD-2A48-49A1-9BA7-303EA8D0CBA2}" srcOrd="1" destOrd="0" presId="urn:microsoft.com/office/officeart/2005/8/layout/process2"/>
    <dgm:cxn modelId="{273E0C51-A06D-4BDC-A52C-6E2ECCBD6C92}" type="presOf" srcId="{FBC88C4D-51AF-4DFF-9D3B-64DA397B0701}" destId="{4F3563E5-09DD-428D-9058-098045D29AAB}" srcOrd="1" destOrd="0" presId="urn:microsoft.com/office/officeart/2005/8/layout/process2"/>
    <dgm:cxn modelId="{3F549D58-17A5-4207-8B91-7D721190B6FB}" type="presOf" srcId="{3562C60D-B6DE-4C33-A590-30E6C20F67EA}" destId="{EFFBC16E-D827-45B5-A584-FCB65E01A582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CCECB38B-E5D6-42C4-BD59-FFC10C7E1819}" type="presOf" srcId="{68D04D58-2270-4BE3-9D8C-8CF3995FC312}" destId="{61D0C34D-7EA4-46C7-80D3-027C68C542A6}" srcOrd="0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66F57469-F321-408F-8ED9-EAE37659253E}" type="presParOf" srcId="{68FC5FCA-1C51-4371-8D10-7C79BB6C50C8}" destId="{15EFE04D-73AA-41FF-A2DE-FDF35ACA5415}" srcOrd="0" destOrd="0" presId="urn:microsoft.com/office/officeart/2005/8/layout/process2"/>
    <dgm:cxn modelId="{101F2B4D-BAA6-4EAF-89A6-CF9D64E1B8FC}" type="presParOf" srcId="{68FC5FCA-1C51-4371-8D10-7C79BB6C50C8}" destId="{61D0C34D-7EA4-46C7-80D3-027C68C542A6}" srcOrd="1" destOrd="0" presId="urn:microsoft.com/office/officeart/2005/8/layout/process2"/>
    <dgm:cxn modelId="{8A92770D-1E08-44F9-ACB8-72BB7BD416D9}" type="presParOf" srcId="{61D0C34D-7EA4-46C7-80D3-027C68C542A6}" destId="{1A6B8648-FF51-467C-99BF-C507E6A02D29}" srcOrd="0" destOrd="0" presId="urn:microsoft.com/office/officeart/2005/8/layout/process2"/>
    <dgm:cxn modelId="{F4E97022-D752-4CF0-A98E-6F759B77E062}" type="presParOf" srcId="{68FC5FCA-1C51-4371-8D10-7C79BB6C50C8}" destId="{D31CC3E8-2341-4337-9741-B7D26D35669A}" srcOrd="2" destOrd="0" presId="urn:microsoft.com/office/officeart/2005/8/layout/process2"/>
    <dgm:cxn modelId="{22B037B6-2825-4142-A4DB-35414D7975EB}" type="presParOf" srcId="{68FC5FCA-1C51-4371-8D10-7C79BB6C50C8}" destId="{1070C37C-C3F8-459A-87BE-B3BA51397199}" srcOrd="3" destOrd="0" presId="urn:microsoft.com/office/officeart/2005/8/layout/process2"/>
    <dgm:cxn modelId="{64AECEA2-16FE-4EBA-A40C-3241074DA443}" type="presParOf" srcId="{1070C37C-C3F8-459A-87BE-B3BA51397199}" destId="{E4ABA5BD-2A48-49A1-9BA7-303EA8D0CBA2}" srcOrd="0" destOrd="0" presId="urn:microsoft.com/office/officeart/2005/8/layout/process2"/>
    <dgm:cxn modelId="{001AF09E-B114-45B3-8013-29B78FBA0E44}" type="presParOf" srcId="{68FC5FCA-1C51-4371-8D10-7C79BB6C50C8}" destId="{7AF88F15-3B35-4D27-BAD3-CBC44147F2B1}" srcOrd="4" destOrd="0" presId="urn:microsoft.com/office/officeart/2005/8/layout/process2"/>
    <dgm:cxn modelId="{B19534A2-0437-44FC-ACEE-BBE40A213DA2}" type="presParOf" srcId="{68FC5FCA-1C51-4371-8D10-7C79BB6C50C8}" destId="{FB1739B4-DA90-41D8-B9A7-1B16ED90DCE5}" srcOrd="5" destOrd="0" presId="urn:microsoft.com/office/officeart/2005/8/layout/process2"/>
    <dgm:cxn modelId="{3140AEEB-B8D9-4122-B045-3F5C6055220E}" type="presParOf" srcId="{FB1739B4-DA90-41D8-B9A7-1B16ED90DCE5}" destId="{691C7C12-93FA-43A9-8E81-9A53C1697F60}" srcOrd="0" destOrd="0" presId="urn:microsoft.com/office/officeart/2005/8/layout/process2"/>
    <dgm:cxn modelId="{B9B17F63-87FE-40D9-9D57-97CAAE5A1777}" type="presParOf" srcId="{68FC5FCA-1C51-4371-8D10-7C79BB6C50C8}" destId="{EFFBC16E-D827-45B5-A584-FCB65E01A582}" srcOrd="6" destOrd="0" presId="urn:microsoft.com/office/officeart/2005/8/layout/process2"/>
    <dgm:cxn modelId="{B76AF5F4-01A2-49BC-BAD7-0DA565D07918}" type="presParOf" srcId="{68FC5FCA-1C51-4371-8D10-7C79BB6C50C8}" destId="{EF4B894E-A424-49B4-A76E-8B19CCB456FD}" srcOrd="7" destOrd="0" presId="urn:microsoft.com/office/officeart/2005/8/layout/process2"/>
    <dgm:cxn modelId="{B7360E46-8213-4D5F-BE84-6F4FDECA6762}" type="presParOf" srcId="{EF4B894E-A424-49B4-A76E-8B19CCB456FD}" destId="{4F3563E5-09DD-428D-9058-098045D29AAB}" srcOrd="0" destOrd="0" presId="urn:microsoft.com/office/officeart/2005/8/layout/process2"/>
    <dgm:cxn modelId="{B54A85D2-8912-4F53-8A9E-15309A3C4AC3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8752" y="628"/>
          <a:ext cx="1322921" cy="734956"/>
        </a:xfrm>
        <a:prstGeom prst="roundRect">
          <a:avLst>
            <a:gd name="adj" fmla="val 10000"/>
          </a:avLst>
        </a:prstGeom>
        <a:solidFill>
          <a:srgbClr val="036A90"/>
        </a:solidFill>
        <a:ln w="25400" cap="flat" cmpd="sng" algn="ctr">
          <a:solidFill>
            <a:srgbClr val="036A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30278" y="22154"/>
        <a:ext cx="1279869" cy="691904"/>
      </dsp:txXfrm>
    </dsp:sp>
    <dsp:sp modelId="{61D0C34D-7EA4-46C7-80D3-027C68C542A6}">
      <dsp:nvSpPr>
        <dsp:cNvPr id="0" name=""/>
        <dsp:cNvSpPr/>
      </dsp:nvSpPr>
      <dsp:spPr>
        <a:xfrm rot="5400000">
          <a:off x="532409" y="75395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781519"/>
        <a:ext cx="198438" cy="192926"/>
      </dsp:txXfrm>
    </dsp:sp>
    <dsp:sp modelId="{D31CC3E8-2341-4337-9741-B7D26D35669A}">
      <dsp:nvSpPr>
        <dsp:cNvPr id="0" name=""/>
        <dsp:cNvSpPr/>
      </dsp:nvSpPr>
      <dsp:spPr>
        <a:xfrm>
          <a:off x="8752" y="1103063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30278" y="1124589"/>
        <a:ext cx="1279869" cy="691904"/>
      </dsp:txXfrm>
    </dsp:sp>
    <dsp:sp modelId="{1070C37C-C3F8-459A-87BE-B3BA51397199}">
      <dsp:nvSpPr>
        <dsp:cNvPr id="0" name=""/>
        <dsp:cNvSpPr/>
      </dsp:nvSpPr>
      <dsp:spPr>
        <a:xfrm rot="5400000">
          <a:off x="532409" y="185639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1883954"/>
        <a:ext cx="198438" cy="192926"/>
      </dsp:txXfrm>
    </dsp:sp>
    <dsp:sp modelId="{7AF88F15-3B35-4D27-BAD3-CBC44147F2B1}">
      <dsp:nvSpPr>
        <dsp:cNvPr id="0" name=""/>
        <dsp:cNvSpPr/>
      </dsp:nvSpPr>
      <dsp:spPr>
        <a:xfrm>
          <a:off x="8752" y="220549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30278" y="2227024"/>
        <a:ext cx="1279869" cy="691904"/>
      </dsp:txXfrm>
    </dsp:sp>
    <dsp:sp modelId="{FB1739B4-DA90-41D8-B9A7-1B16ED90DCE5}">
      <dsp:nvSpPr>
        <dsp:cNvPr id="0" name=""/>
        <dsp:cNvSpPr/>
      </dsp:nvSpPr>
      <dsp:spPr>
        <a:xfrm rot="5400000">
          <a:off x="532409" y="295882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2986389"/>
        <a:ext cx="198438" cy="192926"/>
      </dsp:txXfrm>
    </dsp:sp>
    <dsp:sp modelId="{EFFBC16E-D827-45B5-A584-FCB65E01A582}">
      <dsp:nvSpPr>
        <dsp:cNvPr id="0" name=""/>
        <dsp:cNvSpPr/>
      </dsp:nvSpPr>
      <dsp:spPr>
        <a:xfrm>
          <a:off x="8752" y="3307933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30278" y="3329459"/>
        <a:ext cx="1279869" cy="691904"/>
      </dsp:txXfrm>
    </dsp:sp>
    <dsp:sp modelId="{EF4B894E-A424-49B4-A76E-8B19CCB456FD}">
      <dsp:nvSpPr>
        <dsp:cNvPr id="0" name=""/>
        <dsp:cNvSpPr/>
      </dsp:nvSpPr>
      <dsp:spPr>
        <a:xfrm rot="5400000">
          <a:off x="532409" y="406126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4088824"/>
        <a:ext cx="198438" cy="192926"/>
      </dsp:txXfrm>
    </dsp:sp>
    <dsp:sp modelId="{3DE87748-6AA3-488C-9F4A-A906874F2422}">
      <dsp:nvSpPr>
        <dsp:cNvPr id="0" name=""/>
        <dsp:cNvSpPr/>
      </dsp:nvSpPr>
      <dsp:spPr>
        <a:xfrm>
          <a:off x="8752" y="441036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30278" y="4431894"/>
        <a:ext cx="1279869" cy="69190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8752" y="62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30278" y="22154"/>
        <a:ext cx="1279869" cy="691904"/>
      </dsp:txXfrm>
    </dsp:sp>
    <dsp:sp modelId="{61D0C34D-7EA4-46C7-80D3-027C68C542A6}">
      <dsp:nvSpPr>
        <dsp:cNvPr id="0" name=""/>
        <dsp:cNvSpPr/>
      </dsp:nvSpPr>
      <dsp:spPr>
        <a:xfrm rot="5400000">
          <a:off x="532409" y="75395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781519"/>
        <a:ext cx="198438" cy="192926"/>
      </dsp:txXfrm>
    </dsp:sp>
    <dsp:sp modelId="{D31CC3E8-2341-4337-9741-B7D26D35669A}">
      <dsp:nvSpPr>
        <dsp:cNvPr id="0" name=""/>
        <dsp:cNvSpPr/>
      </dsp:nvSpPr>
      <dsp:spPr>
        <a:xfrm>
          <a:off x="8752" y="1103063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30278" y="1124589"/>
        <a:ext cx="1279869" cy="691904"/>
      </dsp:txXfrm>
    </dsp:sp>
    <dsp:sp modelId="{1070C37C-C3F8-459A-87BE-B3BA51397199}">
      <dsp:nvSpPr>
        <dsp:cNvPr id="0" name=""/>
        <dsp:cNvSpPr/>
      </dsp:nvSpPr>
      <dsp:spPr>
        <a:xfrm rot="5400000">
          <a:off x="532409" y="185639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1883954"/>
        <a:ext cx="198438" cy="192926"/>
      </dsp:txXfrm>
    </dsp:sp>
    <dsp:sp modelId="{7AF88F15-3B35-4D27-BAD3-CBC44147F2B1}">
      <dsp:nvSpPr>
        <dsp:cNvPr id="0" name=""/>
        <dsp:cNvSpPr/>
      </dsp:nvSpPr>
      <dsp:spPr>
        <a:xfrm>
          <a:off x="8752" y="220549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30278" y="2227024"/>
        <a:ext cx="1279869" cy="691904"/>
      </dsp:txXfrm>
    </dsp:sp>
    <dsp:sp modelId="{FB1739B4-DA90-41D8-B9A7-1B16ED90DCE5}">
      <dsp:nvSpPr>
        <dsp:cNvPr id="0" name=""/>
        <dsp:cNvSpPr/>
      </dsp:nvSpPr>
      <dsp:spPr>
        <a:xfrm rot="5400000">
          <a:off x="532409" y="295882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2986389"/>
        <a:ext cx="198438" cy="192926"/>
      </dsp:txXfrm>
    </dsp:sp>
    <dsp:sp modelId="{EFFBC16E-D827-45B5-A584-FCB65E01A582}">
      <dsp:nvSpPr>
        <dsp:cNvPr id="0" name=""/>
        <dsp:cNvSpPr/>
      </dsp:nvSpPr>
      <dsp:spPr>
        <a:xfrm>
          <a:off x="8752" y="3307933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30278" y="3329459"/>
        <a:ext cx="1279869" cy="691904"/>
      </dsp:txXfrm>
    </dsp:sp>
    <dsp:sp modelId="{EF4B894E-A424-49B4-A76E-8B19CCB456FD}">
      <dsp:nvSpPr>
        <dsp:cNvPr id="0" name=""/>
        <dsp:cNvSpPr/>
      </dsp:nvSpPr>
      <dsp:spPr>
        <a:xfrm rot="5400000">
          <a:off x="532409" y="406126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4088824"/>
        <a:ext cx="198438" cy="192926"/>
      </dsp:txXfrm>
    </dsp:sp>
    <dsp:sp modelId="{3DE87748-6AA3-488C-9F4A-A906874F2422}">
      <dsp:nvSpPr>
        <dsp:cNvPr id="0" name=""/>
        <dsp:cNvSpPr/>
      </dsp:nvSpPr>
      <dsp:spPr>
        <a:xfrm>
          <a:off x="8752" y="4410368"/>
          <a:ext cx="1322921" cy="734956"/>
        </a:xfrm>
        <a:prstGeom prst="roundRect">
          <a:avLst>
            <a:gd name="adj" fmla="val 10000"/>
          </a:avLst>
        </a:prstGeom>
        <a:solidFill>
          <a:srgbClr val="036A9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30278" y="4431894"/>
        <a:ext cx="1279869" cy="69190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8752" y="62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30278" y="22154"/>
        <a:ext cx="1279869" cy="691904"/>
      </dsp:txXfrm>
    </dsp:sp>
    <dsp:sp modelId="{61D0C34D-7EA4-46C7-80D3-027C68C542A6}">
      <dsp:nvSpPr>
        <dsp:cNvPr id="0" name=""/>
        <dsp:cNvSpPr/>
      </dsp:nvSpPr>
      <dsp:spPr>
        <a:xfrm rot="5400000">
          <a:off x="532409" y="75395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781519"/>
        <a:ext cx="198438" cy="192926"/>
      </dsp:txXfrm>
    </dsp:sp>
    <dsp:sp modelId="{D31CC3E8-2341-4337-9741-B7D26D35669A}">
      <dsp:nvSpPr>
        <dsp:cNvPr id="0" name=""/>
        <dsp:cNvSpPr/>
      </dsp:nvSpPr>
      <dsp:spPr>
        <a:xfrm>
          <a:off x="8752" y="1103063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30278" y="1124589"/>
        <a:ext cx="1279869" cy="691904"/>
      </dsp:txXfrm>
    </dsp:sp>
    <dsp:sp modelId="{1070C37C-C3F8-459A-87BE-B3BA51397199}">
      <dsp:nvSpPr>
        <dsp:cNvPr id="0" name=""/>
        <dsp:cNvSpPr/>
      </dsp:nvSpPr>
      <dsp:spPr>
        <a:xfrm rot="5400000">
          <a:off x="532409" y="185639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1883954"/>
        <a:ext cx="198438" cy="192926"/>
      </dsp:txXfrm>
    </dsp:sp>
    <dsp:sp modelId="{7AF88F15-3B35-4D27-BAD3-CBC44147F2B1}">
      <dsp:nvSpPr>
        <dsp:cNvPr id="0" name=""/>
        <dsp:cNvSpPr/>
      </dsp:nvSpPr>
      <dsp:spPr>
        <a:xfrm>
          <a:off x="8752" y="220549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30278" y="2227024"/>
        <a:ext cx="1279869" cy="691904"/>
      </dsp:txXfrm>
    </dsp:sp>
    <dsp:sp modelId="{FB1739B4-DA90-41D8-B9A7-1B16ED90DCE5}">
      <dsp:nvSpPr>
        <dsp:cNvPr id="0" name=""/>
        <dsp:cNvSpPr/>
      </dsp:nvSpPr>
      <dsp:spPr>
        <a:xfrm rot="5400000">
          <a:off x="532409" y="295882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2986389"/>
        <a:ext cx="198438" cy="192926"/>
      </dsp:txXfrm>
    </dsp:sp>
    <dsp:sp modelId="{EFFBC16E-D827-45B5-A584-FCB65E01A582}">
      <dsp:nvSpPr>
        <dsp:cNvPr id="0" name=""/>
        <dsp:cNvSpPr/>
      </dsp:nvSpPr>
      <dsp:spPr>
        <a:xfrm>
          <a:off x="8752" y="3307933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30278" y="3329459"/>
        <a:ext cx="1279869" cy="691904"/>
      </dsp:txXfrm>
    </dsp:sp>
    <dsp:sp modelId="{EF4B894E-A424-49B4-A76E-8B19CCB456FD}">
      <dsp:nvSpPr>
        <dsp:cNvPr id="0" name=""/>
        <dsp:cNvSpPr/>
      </dsp:nvSpPr>
      <dsp:spPr>
        <a:xfrm rot="5400000">
          <a:off x="532409" y="406126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4088824"/>
        <a:ext cx="198438" cy="192926"/>
      </dsp:txXfrm>
    </dsp:sp>
    <dsp:sp modelId="{3DE87748-6AA3-488C-9F4A-A906874F2422}">
      <dsp:nvSpPr>
        <dsp:cNvPr id="0" name=""/>
        <dsp:cNvSpPr/>
      </dsp:nvSpPr>
      <dsp:spPr>
        <a:xfrm>
          <a:off x="8752" y="4410368"/>
          <a:ext cx="1322921" cy="734956"/>
        </a:xfrm>
        <a:prstGeom prst="roundRect">
          <a:avLst>
            <a:gd name="adj" fmla="val 10000"/>
          </a:avLst>
        </a:prstGeom>
        <a:solidFill>
          <a:srgbClr val="036A9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30278" y="4431894"/>
        <a:ext cx="1279869" cy="691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8752" y="62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30278" y="22154"/>
        <a:ext cx="1279869" cy="691904"/>
      </dsp:txXfrm>
    </dsp:sp>
    <dsp:sp modelId="{61D0C34D-7EA4-46C7-80D3-027C68C542A6}">
      <dsp:nvSpPr>
        <dsp:cNvPr id="0" name=""/>
        <dsp:cNvSpPr/>
      </dsp:nvSpPr>
      <dsp:spPr>
        <a:xfrm rot="5400000">
          <a:off x="532409" y="75395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781519"/>
        <a:ext cx="198438" cy="192926"/>
      </dsp:txXfrm>
    </dsp:sp>
    <dsp:sp modelId="{D31CC3E8-2341-4337-9741-B7D26D35669A}">
      <dsp:nvSpPr>
        <dsp:cNvPr id="0" name=""/>
        <dsp:cNvSpPr/>
      </dsp:nvSpPr>
      <dsp:spPr>
        <a:xfrm>
          <a:off x="8752" y="1103063"/>
          <a:ext cx="1322921" cy="734956"/>
        </a:xfrm>
        <a:prstGeom prst="roundRect">
          <a:avLst>
            <a:gd name="adj" fmla="val 10000"/>
          </a:avLst>
        </a:prstGeom>
        <a:solidFill>
          <a:srgbClr val="036A9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30278" y="1124589"/>
        <a:ext cx="1279869" cy="691904"/>
      </dsp:txXfrm>
    </dsp:sp>
    <dsp:sp modelId="{1070C37C-C3F8-459A-87BE-B3BA51397199}">
      <dsp:nvSpPr>
        <dsp:cNvPr id="0" name=""/>
        <dsp:cNvSpPr/>
      </dsp:nvSpPr>
      <dsp:spPr>
        <a:xfrm rot="5400000">
          <a:off x="532409" y="185639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1883954"/>
        <a:ext cx="198438" cy="192926"/>
      </dsp:txXfrm>
    </dsp:sp>
    <dsp:sp modelId="{7AF88F15-3B35-4D27-BAD3-CBC44147F2B1}">
      <dsp:nvSpPr>
        <dsp:cNvPr id="0" name=""/>
        <dsp:cNvSpPr/>
      </dsp:nvSpPr>
      <dsp:spPr>
        <a:xfrm>
          <a:off x="8752" y="220549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30278" y="2227024"/>
        <a:ext cx="1279869" cy="691904"/>
      </dsp:txXfrm>
    </dsp:sp>
    <dsp:sp modelId="{FB1739B4-DA90-41D8-B9A7-1B16ED90DCE5}">
      <dsp:nvSpPr>
        <dsp:cNvPr id="0" name=""/>
        <dsp:cNvSpPr/>
      </dsp:nvSpPr>
      <dsp:spPr>
        <a:xfrm rot="5400000">
          <a:off x="532409" y="295882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2986389"/>
        <a:ext cx="198438" cy="192926"/>
      </dsp:txXfrm>
    </dsp:sp>
    <dsp:sp modelId="{EFFBC16E-D827-45B5-A584-FCB65E01A582}">
      <dsp:nvSpPr>
        <dsp:cNvPr id="0" name=""/>
        <dsp:cNvSpPr/>
      </dsp:nvSpPr>
      <dsp:spPr>
        <a:xfrm>
          <a:off x="8752" y="3307933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30278" y="3329459"/>
        <a:ext cx="1279869" cy="691904"/>
      </dsp:txXfrm>
    </dsp:sp>
    <dsp:sp modelId="{EF4B894E-A424-49B4-A76E-8B19CCB456FD}">
      <dsp:nvSpPr>
        <dsp:cNvPr id="0" name=""/>
        <dsp:cNvSpPr/>
      </dsp:nvSpPr>
      <dsp:spPr>
        <a:xfrm rot="5400000">
          <a:off x="532409" y="406126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4088824"/>
        <a:ext cx="198438" cy="192926"/>
      </dsp:txXfrm>
    </dsp:sp>
    <dsp:sp modelId="{3DE87748-6AA3-488C-9F4A-A906874F2422}">
      <dsp:nvSpPr>
        <dsp:cNvPr id="0" name=""/>
        <dsp:cNvSpPr/>
      </dsp:nvSpPr>
      <dsp:spPr>
        <a:xfrm>
          <a:off x="8752" y="441036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30278" y="4431894"/>
        <a:ext cx="1279869" cy="691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8752" y="62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30278" y="22154"/>
        <a:ext cx="1279869" cy="691904"/>
      </dsp:txXfrm>
    </dsp:sp>
    <dsp:sp modelId="{61D0C34D-7EA4-46C7-80D3-027C68C542A6}">
      <dsp:nvSpPr>
        <dsp:cNvPr id="0" name=""/>
        <dsp:cNvSpPr/>
      </dsp:nvSpPr>
      <dsp:spPr>
        <a:xfrm rot="5400000">
          <a:off x="532409" y="75395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781519"/>
        <a:ext cx="198438" cy="192926"/>
      </dsp:txXfrm>
    </dsp:sp>
    <dsp:sp modelId="{D31CC3E8-2341-4337-9741-B7D26D35669A}">
      <dsp:nvSpPr>
        <dsp:cNvPr id="0" name=""/>
        <dsp:cNvSpPr/>
      </dsp:nvSpPr>
      <dsp:spPr>
        <a:xfrm>
          <a:off x="8752" y="1103063"/>
          <a:ext cx="1322921" cy="734956"/>
        </a:xfrm>
        <a:prstGeom prst="roundRect">
          <a:avLst>
            <a:gd name="adj" fmla="val 10000"/>
          </a:avLst>
        </a:prstGeom>
        <a:solidFill>
          <a:srgbClr val="036A9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30278" y="1124589"/>
        <a:ext cx="1279869" cy="691904"/>
      </dsp:txXfrm>
    </dsp:sp>
    <dsp:sp modelId="{1070C37C-C3F8-459A-87BE-B3BA51397199}">
      <dsp:nvSpPr>
        <dsp:cNvPr id="0" name=""/>
        <dsp:cNvSpPr/>
      </dsp:nvSpPr>
      <dsp:spPr>
        <a:xfrm rot="5400000">
          <a:off x="532409" y="185639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1883954"/>
        <a:ext cx="198438" cy="192926"/>
      </dsp:txXfrm>
    </dsp:sp>
    <dsp:sp modelId="{7AF88F15-3B35-4D27-BAD3-CBC44147F2B1}">
      <dsp:nvSpPr>
        <dsp:cNvPr id="0" name=""/>
        <dsp:cNvSpPr/>
      </dsp:nvSpPr>
      <dsp:spPr>
        <a:xfrm>
          <a:off x="8752" y="220549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30278" y="2227024"/>
        <a:ext cx="1279869" cy="691904"/>
      </dsp:txXfrm>
    </dsp:sp>
    <dsp:sp modelId="{FB1739B4-DA90-41D8-B9A7-1B16ED90DCE5}">
      <dsp:nvSpPr>
        <dsp:cNvPr id="0" name=""/>
        <dsp:cNvSpPr/>
      </dsp:nvSpPr>
      <dsp:spPr>
        <a:xfrm rot="5400000">
          <a:off x="532409" y="295882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2986389"/>
        <a:ext cx="198438" cy="192926"/>
      </dsp:txXfrm>
    </dsp:sp>
    <dsp:sp modelId="{EFFBC16E-D827-45B5-A584-FCB65E01A582}">
      <dsp:nvSpPr>
        <dsp:cNvPr id="0" name=""/>
        <dsp:cNvSpPr/>
      </dsp:nvSpPr>
      <dsp:spPr>
        <a:xfrm>
          <a:off x="8752" y="3307933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30278" y="3329459"/>
        <a:ext cx="1279869" cy="691904"/>
      </dsp:txXfrm>
    </dsp:sp>
    <dsp:sp modelId="{EF4B894E-A424-49B4-A76E-8B19CCB456FD}">
      <dsp:nvSpPr>
        <dsp:cNvPr id="0" name=""/>
        <dsp:cNvSpPr/>
      </dsp:nvSpPr>
      <dsp:spPr>
        <a:xfrm rot="5400000">
          <a:off x="532409" y="406126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4088824"/>
        <a:ext cx="198438" cy="192926"/>
      </dsp:txXfrm>
    </dsp:sp>
    <dsp:sp modelId="{3DE87748-6AA3-488C-9F4A-A906874F2422}">
      <dsp:nvSpPr>
        <dsp:cNvPr id="0" name=""/>
        <dsp:cNvSpPr/>
      </dsp:nvSpPr>
      <dsp:spPr>
        <a:xfrm>
          <a:off x="8752" y="441036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30278" y="4431894"/>
        <a:ext cx="1279869" cy="6919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8752" y="62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30278" y="22154"/>
        <a:ext cx="1279869" cy="691904"/>
      </dsp:txXfrm>
    </dsp:sp>
    <dsp:sp modelId="{61D0C34D-7EA4-46C7-80D3-027C68C542A6}">
      <dsp:nvSpPr>
        <dsp:cNvPr id="0" name=""/>
        <dsp:cNvSpPr/>
      </dsp:nvSpPr>
      <dsp:spPr>
        <a:xfrm rot="5400000">
          <a:off x="532409" y="75395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781519"/>
        <a:ext cx="198438" cy="192926"/>
      </dsp:txXfrm>
    </dsp:sp>
    <dsp:sp modelId="{D31CC3E8-2341-4337-9741-B7D26D35669A}">
      <dsp:nvSpPr>
        <dsp:cNvPr id="0" name=""/>
        <dsp:cNvSpPr/>
      </dsp:nvSpPr>
      <dsp:spPr>
        <a:xfrm>
          <a:off x="8752" y="1103063"/>
          <a:ext cx="1322921" cy="734956"/>
        </a:xfrm>
        <a:prstGeom prst="roundRect">
          <a:avLst>
            <a:gd name="adj" fmla="val 10000"/>
          </a:avLst>
        </a:prstGeom>
        <a:solidFill>
          <a:srgbClr val="036A9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30278" y="1124589"/>
        <a:ext cx="1279869" cy="691904"/>
      </dsp:txXfrm>
    </dsp:sp>
    <dsp:sp modelId="{1070C37C-C3F8-459A-87BE-B3BA51397199}">
      <dsp:nvSpPr>
        <dsp:cNvPr id="0" name=""/>
        <dsp:cNvSpPr/>
      </dsp:nvSpPr>
      <dsp:spPr>
        <a:xfrm rot="5400000">
          <a:off x="532409" y="185639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1883954"/>
        <a:ext cx="198438" cy="192926"/>
      </dsp:txXfrm>
    </dsp:sp>
    <dsp:sp modelId="{7AF88F15-3B35-4D27-BAD3-CBC44147F2B1}">
      <dsp:nvSpPr>
        <dsp:cNvPr id="0" name=""/>
        <dsp:cNvSpPr/>
      </dsp:nvSpPr>
      <dsp:spPr>
        <a:xfrm>
          <a:off x="8752" y="220549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30278" y="2227024"/>
        <a:ext cx="1279869" cy="691904"/>
      </dsp:txXfrm>
    </dsp:sp>
    <dsp:sp modelId="{FB1739B4-DA90-41D8-B9A7-1B16ED90DCE5}">
      <dsp:nvSpPr>
        <dsp:cNvPr id="0" name=""/>
        <dsp:cNvSpPr/>
      </dsp:nvSpPr>
      <dsp:spPr>
        <a:xfrm rot="5400000">
          <a:off x="532409" y="295882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2986389"/>
        <a:ext cx="198438" cy="192926"/>
      </dsp:txXfrm>
    </dsp:sp>
    <dsp:sp modelId="{EFFBC16E-D827-45B5-A584-FCB65E01A582}">
      <dsp:nvSpPr>
        <dsp:cNvPr id="0" name=""/>
        <dsp:cNvSpPr/>
      </dsp:nvSpPr>
      <dsp:spPr>
        <a:xfrm>
          <a:off x="8752" y="3307933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30278" y="3329459"/>
        <a:ext cx="1279869" cy="691904"/>
      </dsp:txXfrm>
    </dsp:sp>
    <dsp:sp modelId="{EF4B894E-A424-49B4-A76E-8B19CCB456FD}">
      <dsp:nvSpPr>
        <dsp:cNvPr id="0" name=""/>
        <dsp:cNvSpPr/>
      </dsp:nvSpPr>
      <dsp:spPr>
        <a:xfrm rot="5400000">
          <a:off x="532409" y="406126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4088824"/>
        <a:ext cx="198438" cy="192926"/>
      </dsp:txXfrm>
    </dsp:sp>
    <dsp:sp modelId="{3DE87748-6AA3-488C-9F4A-A906874F2422}">
      <dsp:nvSpPr>
        <dsp:cNvPr id="0" name=""/>
        <dsp:cNvSpPr/>
      </dsp:nvSpPr>
      <dsp:spPr>
        <a:xfrm>
          <a:off x="8752" y="441036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30278" y="4431894"/>
        <a:ext cx="1279869" cy="6919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8752" y="62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30278" y="22154"/>
        <a:ext cx="1279869" cy="691904"/>
      </dsp:txXfrm>
    </dsp:sp>
    <dsp:sp modelId="{61D0C34D-7EA4-46C7-80D3-027C68C542A6}">
      <dsp:nvSpPr>
        <dsp:cNvPr id="0" name=""/>
        <dsp:cNvSpPr/>
      </dsp:nvSpPr>
      <dsp:spPr>
        <a:xfrm rot="5400000">
          <a:off x="532409" y="75395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781519"/>
        <a:ext cx="198438" cy="192926"/>
      </dsp:txXfrm>
    </dsp:sp>
    <dsp:sp modelId="{D31CC3E8-2341-4337-9741-B7D26D35669A}">
      <dsp:nvSpPr>
        <dsp:cNvPr id="0" name=""/>
        <dsp:cNvSpPr/>
      </dsp:nvSpPr>
      <dsp:spPr>
        <a:xfrm>
          <a:off x="8752" y="1103063"/>
          <a:ext cx="1322921" cy="734956"/>
        </a:xfrm>
        <a:prstGeom prst="roundRect">
          <a:avLst>
            <a:gd name="adj" fmla="val 10000"/>
          </a:avLst>
        </a:prstGeom>
        <a:solidFill>
          <a:srgbClr val="036A9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30278" y="1124589"/>
        <a:ext cx="1279869" cy="691904"/>
      </dsp:txXfrm>
    </dsp:sp>
    <dsp:sp modelId="{1070C37C-C3F8-459A-87BE-B3BA51397199}">
      <dsp:nvSpPr>
        <dsp:cNvPr id="0" name=""/>
        <dsp:cNvSpPr/>
      </dsp:nvSpPr>
      <dsp:spPr>
        <a:xfrm rot="5400000">
          <a:off x="532409" y="185639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1883954"/>
        <a:ext cx="198438" cy="192926"/>
      </dsp:txXfrm>
    </dsp:sp>
    <dsp:sp modelId="{7AF88F15-3B35-4D27-BAD3-CBC44147F2B1}">
      <dsp:nvSpPr>
        <dsp:cNvPr id="0" name=""/>
        <dsp:cNvSpPr/>
      </dsp:nvSpPr>
      <dsp:spPr>
        <a:xfrm>
          <a:off x="8752" y="220549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30278" y="2227024"/>
        <a:ext cx="1279869" cy="691904"/>
      </dsp:txXfrm>
    </dsp:sp>
    <dsp:sp modelId="{FB1739B4-DA90-41D8-B9A7-1B16ED90DCE5}">
      <dsp:nvSpPr>
        <dsp:cNvPr id="0" name=""/>
        <dsp:cNvSpPr/>
      </dsp:nvSpPr>
      <dsp:spPr>
        <a:xfrm rot="5400000">
          <a:off x="532409" y="295882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2986389"/>
        <a:ext cx="198438" cy="192926"/>
      </dsp:txXfrm>
    </dsp:sp>
    <dsp:sp modelId="{EFFBC16E-D827-45B5-A584-FCB65E01A582}">
      <dsp:nvSpPr>
        <dsp:cNvPr id="0" name=""/>
        <dsp:cNvSpPr/>
      </dsp:nvSpPr>
      <dsp:spPr>
        <a:xfrm>
          <a:off x="8752" y="3307933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30278" y="3329459"/>
        <a:ext cx="1279869" cy="691904"/>
      </dsp:txXfrm>
    </dsp:sp>
    <dsp:sp modelId="{EF4B894E-A424-49B4-A76E-8B19CCB456FD}">
      <dsp:nvSpPr>
        <dsp:cNvPr id="0" name=""/>
        <dsp:cNvSpPr/>
      </dsp:nvSpPr>
      <dsp:spPr>
        <a:xfrm rot="5400000">
          <a:off x="532409" y="406126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4088824"/>
        <a:ext cx="198438" cy="192926"/>
      </dsp:txXfrm>
    </dsp:sp>
    <dsp:sp modelId="{3DE87748-6AA3-488C-9F4A-A906874F2422}">
      <dsp:nvSpPr>
        <dsp:cNvPr id="0" name=""/>
        <dsp:cNvSpPr/>
      </dsp:nvSpPr>
      <dsp:spPr>
        <a:xfrm>
          <a:off x="8752" y="441036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30278" y="4431894"/>
        <a:ext cx="1279869" cy="691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8752" y="62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30278" y="22154"/>
        <a:ext cx="1279869" cy="691904"/>
      </dsp:txXfrm>
    </dsp:sp>
    <dsp:sp modelId="{61D0C34D-7EA4-46C7-80D3-027C68C542A6}">
      <dsp:nvSpPr>
        <dsp:cNvPr id="0" name=""/>
        <dsp:cNvSpPr/>
      </dsp:nvSpPr>
      <dsp:spPr>
        <a:xfrm rot="5400000">
          <a:off x="532409" y="75395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781519"/>
        <a:ext cx="198438" cy="192926"/>
      </dsp:txXfrm>
    </dsp:sp>
    <dsp:sp modelId="{D31CC3E8-2341-4337-9741-B7D26D35669A}">
      <dsp:nvSpPr>
        <dsp:cNvPr id="0" name=""/>
        <dsp:cNvSpPr/>
      </dsp:nvSpPr>
      <dsp:spPr>
        <a:xfrm>
          <a:off x="8752" y="1103063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30278" y="1124589"/>
        <a:ext cx="1279869" cy="691904"/>
      </dsp:txXfrm>
    </dsp:sp>
    <dsp:sp modelId="{1070C37C-C3F8-459A-87BE-B3BA51397199}">
      <dsp:nvSpPr>
        <dsp:cNvPr id="0" name=""/>
        <dsp:cNvSpPr/>
      </dsp:nvSpPr>
      <dsp:spPr>
        <a:xfrm rot="5400000">
          <a:off x="532409" y="185639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1883954"/>
        <a:ext cx="198438" cy="192926"/>
      </dsp:txXfrm>
    </dsp:sp>
    <dsp:sp modelId="{7AF88F15-3B35-4D27-BAD3-CBC44147F2B1}">
      <dsp:nvSpPr>
        <dsp:cNvPr id="0" name=""/>
        <dsp:cNvSpPr/>
      </dsp:nvSpPr>
      <dsp:spPr>
        <a:xfrm>
          <a:off x="8752" y="2205498"/>
          <a:ext cx="1322921" cy="734956"/>
        </a:xfrm>
        <a:prstGeom prst="roundRect">
          <a:avLst>
            <a:gd name="adj" fmla="val 10000"/>
          </a:avLst>
        </a:prstGeom>
        <a:solidFill>
          <a:srgbClr val="036A9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30278" y="2227024"/>
        <a:ext cx="1279869" cy="691904"/>
      </dsp:txXfrm>
    </dsp:sp>
    <dsp:sp modelId="{FB1739B4-DA90-41D8-B9A7-1B16ED90DCE5}">
      <dsp:nvSpPr>
        <dsp:cNvPr id="0" name=""/>
        <dsp:cNvSpPr/>
      </dsp:nvSpPr>
      <dsp:spPr>
        <a:xfrm rot="5400000">
          <a:off x="532409" y="295882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2986389"/>
        <a:ext cx="198438" cy="192926"/>
      </dsp:txXfrm>
    </dsp:sp>
    <dsp:sp modelId="{EFFBC16E-D827-45B5-A584-FCB65E01A582}">
      <dsp:nvSpPr>
        <dsp:cNvPr id="0" name=""/>
        <dsp:cNvSpPr/>
      </dsp:nvSpPr>
      <dsp:spPr>
        <a:xfrm>
          <a:off x="8752" y="3307933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30278" y="3329459"/>
        <a:ext cx="1279869" cy="691904"/>
      </dsp:txXfrm>
    </dsp:sp>
    <dsp:sp modelId="{EF4B894E-A424-49B4-A76E-8B19CCB456FD}">
      <dsp:nvSpPr>
        <dsp:cNvPr id="0" name=""/>
        <dsp:cNvSpPr/>
      </dsp:nvSpPr>
      <dsp:spPr>
        <a:xfrm rot="5400000">
          <a:off x="532409" y="406126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4088824"/>
        <a:ext cx="198438" cy="192926"/>
      </dsp:txXfrm>
    </dsp:sp>
    <dsp:sp modelId="{3DE87748-6AA3-488C-9F4A-A906874F2422}">
      <dsp:nvSpPr>
        <dsp:cNvPr id="0" name=""/>
        <dsp:cNvSpPr/>
      </dsp:nvSpPr>
      <dsp:spPr>
        <a:xfrm>
          <a:off x="8752" y="441036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30278" y="4431894"/>
        <a:ext cx="1279869" cy="6919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8752" y="62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30278" y="22154"/>
        <a:ext cx="1279869" cy="691904"/>
      </dsp:txXfrm>
    </dsp:sp>
    <dsp:sp modelId="{61D0C34D-7EA4-46C7-80D3-027C68C542A6}">
      <dsp:nvSpPr>
        <dsp:cNvPr id="0" name=""/>
        <dsp:cNvSpPr/>
      </dsp:nvSpPr>
      <dsp:spPr>
        <a:xfrm rot="5400000">
          <a:off x="532409" y="75395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781519"/>
        <a:ext cx="198438" cy="192926"/>
      </dsp:txXfrm>
    </dsp:sp>
    <dsp:sp modelId="{D31CC3E8-2341-4337-9741-B7D26D35669A}">
      <dsp:nvSpPr>
        <dsp:cNvPr id="0" name=""/>
        <dsp:cNvSpPr/>
      </dsp:nvSpPr>
      <dsp:spPr>
        <a:xfrm>
          <a:off x="8752" y="1103063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30278" y="1124589"/>
        <a:ext cx="1279869" cy="691904"/>
      </dsp:txXfrm>
    </dsp:sp>
    <dsp:sp modelId="{1070C37C-C3F8-459A-87BE-B3BA51397199}">
      <dsp:nvSpPr>
        <dsp:cNvPr id="0" name=""/>
        <dsp:cNvSpPr/>
      </dsp:nvSpPr>
      <dsp:spPr>
        <a:xfrm rot="5400000">
          <a:off x="532409" y="185639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1883954"/>
        <a:ext cx="198438" cy="192926"/>
      </dsp:txXfrm>
    </dsp:sp>
    <dsp:sp modelId="{7AF88F15-3B35-4D27-BAD3-CBC44147F2B1}">
      <dsp:nvSpPr>
        <dsp:cNvPr id="0" name=""/>
        <dsp:cNvSpPr/>
      </dsp:nvSpPr>
      <dsp:spPr>
        <a:xfrm>
          <a:off x="8752" y="2205498"/>
          <a:ext cx="1322921" cy="734956"/>
        </a:xfrm>
        <a:prstGeom prst="roundRect">
          <a:avLst>
            <a:gd name="adj" fmla="val 10000"/>
          </a:avLst>
        </a:prstGeom>
        <a:solidFill>
          <a:srgbClr val="036A9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30278" y="2227024"/>
        <a:ext cx="1279869" cy="691904"/>
      </dsp:txXfrm>
    </dsp:sp>
    <dsp:sp modelId="{FB1739B4-DA90-41D8-B9A7-1B16ED90DCE5}">
      <dsp:nvSpPr>
        <dsp:cNvPr id="0" name=""/>
        <dsp:cNvSpPr/>
      </dsp:nvSpPr>
      <dsp:spPr>
        <a:xfrm rot="5400000">
          <a:off x="532409" y="295882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2986389"/>
        <a:ext cx="198438" cy="192926"/>
      </dsp:txXfrm>
    </dsp:sp>
    <dsp:sp modelId="{EFFBC16E-D827-45B5-A584-FCB65E01A582}">
      <dsp:nvSpPr>
        <dsp:cNvPr id="0" name=""/>
        <dsp:cNvSpPr/>
      </dsp:nvSpPr>
      <dsp:spPr>
        <a:xfrm>
          <a:off x="8752" y="3307933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30278" y="3329459"/>
        <a:ext cx="1279869" cy="691904"/>
      </dsp:txXfrm>
    </dsp:sp>
    <dsp:sp modelId="{EF4B894E-A424-49B4-A76E-8B19CCB456FD}">
      <dsp:nvSpPr>
        <dsp:cNvPr id="0" name=""/>
        <dsp:cNvSpPr/>
      </dsp:nvSpPr>
      <dsp:spPr>
        <a:xfrm rot="5400000">
          <a:off x="532409" y="406126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4088824"/>
        <a:ext cx="198438" cy="192926"/>
      </dsp:txXfrm>
    </dsp:sp>
    <dsp:sp modelId="{3DE87748-6AA3-488C-9F4A-A906874F2422}">
      <dsp:nvSpPr>
        <dsp:cNvPr id="0" name=""/>
        <dsp:cNvSpPr/>
      </dsp:nvSpPr>
      <dsp:spPr>
        <a:xfrm>
          <a:off x="8752" y="441036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30278" y="4431894"/>
        <a:ext cx="1279869" cy="6919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8752" y="62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30278" y="22154"/>
        <a:ext cx="1279869" cy="691904"/>
      </dsp:txXfrm>
    </dsp:sp>
    <dsp:sp modelId="{61D0C34D-7EA4-46C7-80D3-027C68C542A6}">
      <dsp:nvSpPr>
        <dsp:cNvPr id="0" name=""/>
        <dsp:cNvSpPr/>
      </dsp:nvSpPr>
      <dsp:spPr>
        <a:xfrm rot="5400000">
          <a:off x="532409" y="75395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781519"/>
        <a:ext cx="198438" cy="192926"/>
      </dsp:txXfrm>
    </dsp:sp>
    <dsp:sp modelId="{D31CC3E8-2341-4337-9741-B7D26D35669A}">
      <dsp:nvSpPr>
        <dsp:cNvPr id="0" name=""/>
        <dsp:cNvSpPr/>
      </dsp:nvSpPr>
      <dsp:spPr>
        <a:xfrm>
          <a:off x="8752" y="1103063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30278" y="1124589"/>
        <a:ext cx="1279869" cy="691904"/>
      </dsp:txXfrm>
    </dsp:sp>
    <dsp:sp modelId="{1070C37C-C3F8-459A-87BE-B3BA51397199}">
      <dsp:nvSpPr>
        <dsp:cNvPr id="0" name=""/>
        <dsp:cNvSpPr/>
      </dsp:nvSpPr>
      <dsp:spPr>
        <a:xfrm rot="5400000">
          <a:off x="532409" y="185639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1883954"/>
        <a:ext cx="198438" cy="192926"/>
      </dsp:txXfrm>
    </dsp:sp>
    <dsp:sp modelId="{7AF88F15-3B35-4D27-BAD3-CBC44147F2B1}">
      <dsp:nvSpPr>
        <dsp:cNvPr id="0" name=""/>
        <dsp:cNvSpPr/>
      </dsp:nvSpPr>
      <dsp:spPr>
        <a:xfrm>
          <a:off x="8752" y="220549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30278" y="2227024"/>
        <a:ext cx="1279869" cy="691904"/>
      </dsp:txXfrm>
    </dsp:sp>
    <dsp:sp modelId="{FB1739B4-DA90-41D8-B9A7-1B16ED90DCE5}">
      <dsp:nvSpPr>
        <dsp:cNvPr id="0" name=""/>
        <dsp:cNvSpPr/>
      </dsp:nvSpPr>
      <dsp:spPr>
        <a:xfrm rot="5400000">
          <a:off x="532409" y="295882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2986389"/>
        <a:ext cx="198438" cy="192926"/>
      </dsp:txXfrm>
    </dsp:sp>
    <dsp:sp modelId="{EFFBC16E-D827-45B5-A584-FCB65E01A582}">
      <dsp:nvSpPr>
        <dsp:cNvPr id="0" name=""/>
        <dsp:cNvSpPr/>
      </dsp:nvSpPr>
      <dsp:spPr>
        <a:xfrm>
          <a:off x="8752" y="3307933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30278" y="3329459"/>
        <a:ext cx="1279869" cy="691904"/>
      </dsp:txXfrm>
    </dsp:sp>
    <dsp:sp modelId="{EF4B894E-A424-49B4-A76E-8B19CCB456FD}">
      <dsp:nvSpPr>
        <dsp:cNvPr id="0" name=""/>
        <dsp:cNvSpPr/>
      </dsp:nvSpPr>
      <dsp:spPr>
        <a:xfrm rot="5400000">
          <a:off x="532409" y="406126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4088824"/>
        <a:ext cx="198438" cy="192926"/>
      </dsp:txXfrm>
    </dsp:sp>
    <dsp:sp modelId="{3DE87748-6AA3-488C-9F4A-A906874F2422}">
      <dsp:nvSpPr>
        <dsp:cNvPr id="0" name=""/>
        <dsp:cNvSpPr/>
      </dsp:nvSpPr>
      <dsp:spPr>
        <a:xfrm>
          <a:off x="8752" y="4410368"/>
          <a:ext cx="1322921" cy="734956"/>
        </a:xfrm>
        <a:prstGeom prst="roundRect">
          <a:avLst>
            <a:gd name="adj" fmla="val 10000"/>
          </a:avLst>
        </a:prstGeom>
        <a:solidFill>
          <a:srgbClr val="036A9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30278" y="4431894"/>
        <a:ext cx="1279869" cy="6919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8752" y="62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30278" y="22154"/>
        <a:ext cx="1279869" cy="691904"/>
      </dsp:txXfrm>
    </dsp:sp>
    <dsp:sp modelId="{61D0C34D-7EA4-46C7-80D3-027C68C542A6}">
      <dsp:nvSpPr>
        <dsp:cNvPr id="0" name=""/>
        <dsp:cNvSpPr/>
      </dsp:nvSpPr>
      <dsp:spPr>
        <a:xfrm rot="5400000">
          <a:off x="532409" y="75395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781519"/>
        <a:ext cx="198438" cy="192926"/>
      </dsp:txXfrm>
    </dsp:sp>
    <dsp:sp modelId="{D31CC3E8-2341-4337-9741-B7D26D35669A}">
      <dsp:nvSpPr>
        <dsp:cNvPr id="0" name=""/>
        <dsp:cNvSpPr/>
      </dsp:nvSpPr>
      <dsp:spPr>
        <a:xfrm>
          <a:off x="8752" y="1103063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30278" y="1124589"/>
        <a:ext cx="1279869" cy="691904"/>
      </dsp:txXfrm>
    </dsp:sp>
    <dsp:sp modelId="{1070C37C-C3F8-459A-87BE-B3BA51397199}">
      <dsp:nvSpPr>
        <dsp:cNvPr id="0" name=""/>
        <dsp:cNvSpPr/>
      </dsp:nvSpPr>
      <dsp:spPr>
        <a:xfrm rot="5400000">
          <a:off x="532409" y="185639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1883954"/>
        <a:ext cx="198438" cy="192926"/>
      </dsp:txXfrm>
    </dsp:sp>
    <dsp:sp modelId="{7AF88F15-3B35-4D27-BAD3-CBC44147F2B1}">
      <dsp:nvSpPr>
        <dsp:cNvPr id="0" name=""/>
        <dsp:cNvSpPr/>
      </dsp:nvSpPr>
      <dsp:spPr>
        <a:xfrm>
          <a:off x="8752" y="2205498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30278" y="2227024"/>
        <a:ext cx="1279869" cy="691904"/>
      </dsp:txXfrm>
    </dsp:sp>
    <dsp:sp modelId="{FB1739B4-DA90-41D8-B9A7-1B16ED90DCE5}">
      <dsp:nvSpPr>
        <dsp:cNvPr id="0" name=""/>
        <dsp:cNvSpPr/>
      </dsp:nvSpPr>
      <dsp:spPr>
        <a:xfrm rot="5400000">
          <a:off x="532409" y="2958828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2986389"/>
        <a:ext cx="198438" cy="192926"/>
      </dsp:txXfrm>
    </dsp:sp>
    <dsp:sp modelId="{EFFBC16E-D827-45B5-A584-FCB65E01A582}">
      <dsp:nvSpPr>
        <dsp:cNvPr id="0" name=""/>
        <dsp:cNvSpPr/>
      </dsp:nvSpPr>
      <dsp:spPr>
        <a:xfrm>
          <a:off x="8752" y="3307933"/>
          <a:ext cx="1322921" cy="7349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30278" y="3329459"/>
        <a:ext cx="1279869" cy="691904"/>
      </dsp:txXfrm>
    </dsp:sp>
    <dsp:sp modelId="{EF4B894E-A424-49B4-A76E-8B19CCB456FD}">
      <dsp:nvSpPr>
        <dsp:cNvPr id="0" name=""/>
        <dsp:cNvSpPr/>
      </dsp:nvSpPr>
      <dsp:spPr>
        <a:xfrm rot="5400000">
          <a:off x="532409" y="4061263"/>
          <a:ext cx="275608" cy="330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70994" y="4088824"/>
        <a:ext cx="198438" cy="192926"/>
      </dsp:txXfrm>
    </dsp:sp>
    <dsp:sp modelId="{3DE87748-6AA3-488C-9F4A-A906874F2422}">
      <dsp:nvSpPr>
        <dsp:cNvPr id="0" name=""/>
        <dsp:cNvSpPr/>
      </dsp:nvSpPr>
      <dsp:spPr>
        <a:xfrm>
          <a:off x="8752" y="4410368"/>
          <a:ext cx="1322921" cy="734956"/>
        </a:xfrm>
        <a:prstGeom prst="roundRect">
          <a:avLst>
            <a:gd name="adj" fmla="val 10000"/>
          </a:avLst>
        </a:prstGeom>
        <a:solidFill>
          <a:srgbClr val="036A9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30278" y="4431894"/>
        <a:ext cx="1279869" cy="691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48199-E4D9-4A39-BF7D-D67D1691FBF6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79C48-0D3B-4D69-ABA6-F0B2E10E53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68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04850"/>
            <a:ext cx="460533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Mein Projekt bzw. Präsentation ist</a:t>
            </a:r>
            <a:r>
              <a:rPr lang="de-DE" baseline="0" dirty="0" smtClean="0"/>
              <a:t> in folgende Phasen unterteilt</a:t>
            </a:r>
          </a:p>
          <a:p>
            <a:r>
              <a:rPr lang="de-DE" baseline="0" dirty="0" smtClean="0"/>
              <a:t>Einführung:			Unternehmen</a:t>
            </a:r>
          </a:p>
          <a:p>
            <a:r>
              <a:rPr lang="de-DE" baseline="0" dirty="0" smtClean="0"/>
              <a:t>Projektauftrag			IST &amp; SOLL</a:t>
            </a:r>
          </a:p>
          <a:p>
            <a:r>
              <a:rPr lang="de-DE" baseline="0" dirty="0" smtClean="0"/>
              <a:t>Projektplanung		Eigentliche Planung</a:t>
            </a:r>
          </a:p>
          <a:p>
            <a:r>
              <a:rPr lang="de-DE" baseline="0" dirty="0" smtClean="0"/>
              <a:t>Projektrealisierung		Realisierung der Projektes</a:t>
            </a:r>
          </a:p>
          <a:p>
            <a:r>
              <a:rPr lang="de-DE" baseline="0" dirty="0" smtClean="0"/>
              <a:t>Projektabschluss		Fazit zum Projekt</a:t>
            </a:r>
          </a:p>
          <a:p>
            <a:endParaRPr lang="de-DE" baseline="0" dirty="0" smtClean="0"/>
          </a:p>
          <a:p>
            <a:r>
              <a:rPr lang="de-DE" baseline="0" dirty="0" smtClean="0"/>
              <a:t>30 Sek.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28780-B50E-4B80-93E6-B6789B46CC7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94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04850"/>
            <a:ext cx="460533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Einsparung und den</a:t>
            </a:r>
            <a:r>
              <a:rPr lang="de-DE" baseline="0" dirty="0" smtClean="0"/>
              <a:t> Überschuss ausführen.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269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04850"/>
            <a:ext cx="460533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Erfüllt: Zielsetzung Hardwareserver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Endpointprotection</a:t>
            </a:r>
            <a:r>
              <a:rPr lang="de-DE" baseline="0" dirty="0" smtClean="0"/>
              <a:t> ist gewährleistet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Zukunft: Die Avira Software ist vorbereitet für zukünftige Updates.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5044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04850"/>
            <a:ext cx="460533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Projekt beendet</a:t>
            </a:r>
          </a:p>
          <a:p>
            <a:endParaRPr lang="de-DE" dirty="0" smtClean="0"/>
          </a:p>
          <a:p>
            <a:r>
              <a:rPr lang="de-DE" dirty="0" smtClean="0"/>
              <a:t>Erfahrungen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orga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tech</a:t>
            </a:r>
            <a:r>
              <a:rPr lang="de-DE" baseline="0" dirty="0" smtClean="0"/>
              <a:t> Bereichen</a:t>
            </a:r>
          </a:p>
          <a:p>
            <a:r>
              <a:rPr lang="de-DE" baseline="0" dirty="0" smtClean="0"/>
              <a:t>	          Projektmanagement</a:t>
            </a:r>
          </a:p>
          <a:p>
            <a:endParaRPr lang="de-DE" baseline="0" dirty="0" smtClean="0"/>
          </a:p>
          <a:p>
            <a:r>
              <a:rPr lang="de-DE" baseline="0" dirty="0" smtClean="0"/>
              <a:t>Klarwerdung der Projektplanung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095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04850"/>
            <a:ext cx="460533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dirty="0" smtClean="0"/>
              <a:t>Mein Unternehmen ist die InfraServ GmbH &amp; Co. Knapsack KG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baseline="0" dirty="0" smtClean="0"/>
              <a:t>Betrieb + Bereitstellung der Infrastruktur im CPK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endParaRPr lang="de-DE" baseline="0" dirty="0" smtClean="0"/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baseline="0" dirty="0" smtClean="0"/>
              <a:t>Kernsegmente: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endParaRPr lang="de-DE" baseline="0" dirty="0" smtClean="0"/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baseline="0" dirty="0" smtClean="0"/>
              <a:t>IT = Betrieb und Weiterentwicklung der IT Infrastruktur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baseline="0" dirty="0" smtClean="0"/>
              <a:t>VuE = Energie Versorger für Kunden im Chemiepark (Selbstversorger + Lieferant von Dritten)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endParaRPr lang="de-DE" baseline="0" dirty="0" smtClean="0"/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baseline="0" dirty="0" smtClean="0"/>
              <a:t>Externer Softwarehersteller: Kisters AG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28780-B50E-4B80-93E6-B6789B46CC7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33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04850"/>
            <a:ext cx="460533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kern="1200" baseline="0" dirty="0" smtClean="0"/>
              <a:t>Die Antivieren-Lösung befindet sich auf einer Virtuellen Maschine und ist somit von der Virtuellen Umgebung abhängig</a:t>
            </a:r>
          </a:p>
          <a:p>
            <a:endParaRPr lang="de-DE" kern="1200" baseline="0" dirty="0" smtClean="0"/>
          </a:p>
          <a:p>
            <a:r>
              <a:rPr lang="de-DE" kern="1200" baseline="0" dirty="0" smtClean="0"/>
              <a:t>Der Hersteller stellt den Support für die Version 2012 ein somit erhält das Programm keine neuen Virensignaturen</a:t>
            </a:r>
            <a:endParaRPr lang="de-DE" kern="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28780-B50E-4B80-93E6-B6789B46CC7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17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04850"/>
            <a:ext cx="460533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Hauptziel: Update auf die neue Version (und entkoppeln aus der VM)</a:t>
            </a:r>
          </a:p>
          <a:p>
            <a:endParaRPr lang="de-DE" baseline="0" dirty="0" smtClean="0"/>
          </a:p>
          <a:p>
            <a:r>
              <a:rPr lang="de-DE" baseline="0" dirty="0" smtClean="0"/>
              <a:t>Ziele: mit Auftraggeber 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607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04850"/>
            <a:ext cx="460533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Hauptziel: Update auf die neue Version (und entkoppeln aus der VM)</a:t>
            </a:r>
          </a:p>
          <a:p>
            <a:endParaRPr lang="de-DE" baseline="0" dirty="0" smtClean="0"/>
          </a:p>
          <a:p>
            <a:r>
              <a:rPr lang="de-DE" baseline="0" dirty="0" smtClean="0"/>
              <a:t>Ziele: mit Auftraggeber 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774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04850"/>
            <a:ext cx="460533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Hauptziel: Update auf die neue Version (und entkoppeln aus der VM)</a:t>
            </a:r>
          </a:p>
          <a:p>
            <a:endParaRPr lang="de-DE" baseline="0" dirty="0" smtClean="0"/>
          </a:p>
          <a:p>
            <a:r>
              <a:rPr lang="de-DE" baseline="0" dirty="0" smtClean="0"/>
              <a:t>Ziele: mit Auftraggeber </a:t>
            </a:r>
          </a:p>
          <a:p>
            <a:endParaRPr lang="de-DE" baseline="0" dirty="0" smtClean="0"/>
          </a:p>
          <a:p>
            <a:r>
              <a:rPr lang="de-DE" baseline="0" dirty="0" smtClean="0"/>
              <a:t>Zeit war von der IHK vorgegeben.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kostengünstig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869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04850"/>
            <a:ext cx="460533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Lineares</a:t>
            </a:r>
            <a:r>
              <a:rPr lang="de-DE" baseline="0" dirty="0" smtClean="0"/>
              <a:t> Vorgehensmodell</a:t>
            </a:r>
          </a:p>
          <a:p>
            <a:r>
              <a:rPr lang="de-DE" baseline="0" dirty="0" smtClean="0"/>
              <a:t>Definition Meilensteile: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IST Analyse erstellt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SOLL Konzept erstellt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Auswahl der Komponenten festgelegt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Hardware / Software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Funktionstest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4. Erstellung der Dokumentation und Übergabe an den Auftraggeber.</a:t>
            </a:r>
          </a:p>
          <a:p>
            <a:pPr marL="228600" indent="-228600">
              <a:buAutoNum type="arabicPeriod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022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04850"/>
            <a:ext cx="460533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Lineares</a:t>
            </a:r>
            <a:r>
              <a:rPr lang="de-DE" baseline="0" dirty="0" smtClean="0"/>
              <a:t> Vorgehensmodell</a:t>
            </a:r>
          </a:p>
          <a:p>
            <a:r>
              <a:rPr lang="de-DE" baseline="0" dirty="0" smtClean="0"/>
              <a:t>Rücksprung bei Fehlern</a:t>
            </a:r>
          </a:p>
          <a:p>
            <a:r>
              <a:rPr lang="de-DE" baseline="0" dirty="0" smtClean="0"/>
              <a:t>Vier Phasen</a:t>
            </a:r>
          </a:p>
          <a:p>
            <a:r>
              <a:rPr lang="de-DE" baseline="0" dirty="0" smtClean="0"/>
              <a:t>Meilensteine festgelegt, Doku Anhang D</a:t>
            </a:r>
          </a:p>
          <a:p>
            <a:r>
              <a:rPr lang="de-DE" baseline="0" dirty="0" smtClean="0"/>
              <a:t>Zeiten : </a:t>
            </a:r>
            <a:r>
              <a:rPr lang="de-DE" dirty="0" smtClean="0"/>
              <a:t>Nach meiner Einschätzung durch Erfahrungen</a:t>
            </a:r>
            <a:r>
              <a:rPr lang="de-DE" baseline="0" dirty="0" smtClean="0"/>
              <a:t> in der </a:t>
            </a:r>
            <a:r>
              <a:rPr lang="de-DE" baseline="0" dirty="0" err="1" smtClean="0"/>
              <a:t>Ausb</a:t>
            </a:r>
            <a:r>
              <a:rPr lang="de-DE" baseline="0" dirty="0" smtClean="0"/>
              <a:t>.</a:t>
            </a:r>
            <a:endParaRPr lang="de-DE" dirty="0" smtClean="0"/>
          </a:p>
          <a:p>
            <a:endParaRPr lang="de-DE" dirty="0" smtClean="0"/>
          </a:p>
          <a:p>
            <a:r>
              <a:rPr lang="de-DE" baseline="0" dirty="0" smtClean="0"/>
              <a:t>Bemerkung:	In der Doku sind die falschen Zeiten eingetragen wurden, diese wurden hier korrigiert.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1138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04850"/>
            <a:ext cx="460533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1.Erfassung der Clients in der AD</a:t>
            </a:r>
          </a:p>
          <a:p>
            <a:endParaRPr lang="de-DE" baseline="0" dirty="0" smtClean="0"/>
          </a:p>
          <a:p>
            <a:r>
              <a:rPr lang="de-DE" baseline="0" dirty="0" smtClean="0"/>
              <a:t>2.Agent auf allen Clients </a:t>
            </a:r>
          </a:p>
          <a:p>
            <a:endParaRPr lang="de-DE" baseline="0" dirty="0" smtClean="0"/>
          </a:p>
          <a:p>
            <a:r>
              <a:rPr lang="de-DE" baseline="0" dirty="0" smtClean="0"/>
              <a:t>3.Reaktion des Servers im falle eines Virus / Schadsoftware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84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486-5497-4683-A569-03136D1D8C5F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EE-4000-4729-B585-2910396D0B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75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486-5497-4683-A569-03136D1D8C5F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EE-4000-4729-B585-2910396D0B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4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486-5497-4683-A569-03136D1D8C5F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EE-4000-4729-B585-2910396D0B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11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486-5497-4683-A569-03136D1D8C5F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EE-4000-4729-B585-2910396D0B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10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486-5497-4683-A569-03136D1D8C5F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EE-4000-4729-B585-2910396D0B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0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486-5497-4683-A569-03136D1D8C5F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EE-4000-4729-B585-2910396D0B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38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486-5497-4683-A569-03136D1D8C5F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EE-4000-4729-B585-2910396D0B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52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486-5497-4683-A569-03136D1D8C5F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EE-4000-4729-B585-2910396D0B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8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486-5497-4683-A569-03136D1D8C5F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EE-4000-4729-B585-2910396D0B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35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486-5497-4683-A569-03136D1D8C5F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EE-4000-4729-B585-2910396D0B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98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486-5497-4683-A569-03136D1D8C5F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EE-4000-4729-B585-2910396D0B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92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37486-5497-4683-A569-03136D1D8C5F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F4EE-4000-4729-B585-2910396D0B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12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diagramLayout" Target="../diagrams/layout3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9.jpe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microsoft.com/office/2007/relationships/diagramDrawing" Target="../diagrams/drawing5.xml"/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diagramQuickStyle" Target="../diagrams/quickStyle5.xml"/><Relationship Id="rId5" Type="http://schemas.openxmlformats.org/officeDocument/2006/relationships/image" Target="../media/image14.PNG"/><Relationship Id="rId10" Type="http://schemas.openxmlformats.org/officeDocument/2006/relationships/diagramLayout" Target="../diagrams/layout5.xml"/><Relationship Id="rId4" Type="http://schemas.openxmlformats.org/officeDocument/2006/relationships/image" Target="../media/image13.PNG"/><Relationship Id="rId9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685800" y="692696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de-DE" sz="3600" dirty="0" smtClean="0">
                <a:solidFill>
                  <a:srgbClr val="FF0000"/>
                </a:solidFill>
              </a:rPr>
              <a:t>Implementierung einer Evaluations Software für Lehrer</a:t>
            </a:r>
            <a:endParaRPr lang="de-DE" sz="36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695325" y="3702843"/>
            <a:ext cx="65246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4B5B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rgbClr val="FF0000"/>
                </a:solidFill>
              </a:rPr>
              <a:t>David van </a:t>
            </a:r>
            <a:r>
              <a:rPr lang="de-DE" dirty="0" err="1" smtClean="0">
                <a:solidFill>
                  <a:srgbClr val="FF0000"/>
                </a:solidFill>
              </a:rPr>
              <a:t>Deenen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IT-Systemelektroniker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Prüflingsnummer: 142 18350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/>
        </p:nvSpPr>
        <p:spPr bwMode="auto">
          <a:xfrm>
            <a:off x="695325" y="4818263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fld id="{C9C05B22-170D-4DD2-A9AE-15C1EB833538}" type="datetime1">
              <a:rPr lang="de-DE">
                <a:solidFill>
                  <a:srgbClr val="FF0000"/>
                </a:solidFill>
              </a:rPr>
              <a:pPr/>
              <a:t>15.06.2016</a:t>
            </a:fld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58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7362-32D2-48DC-8205-207DBEEF7222}" type="datetime1">
              <a:rPr lang="de-DE"/>
              <a:pPr/>
              <a:t>15.06.2016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12F48F-F0D1-4E94-9D07-DBF054DC3F46}" type="slidenum">
              <a:rPr lang="de-DE"/>
              <a:pPr/>
              <a:t>10</a:t>
            </a:fld>
            <a:endParaRPr lang="de-DE" dirty="0"/>
          </a:p>
        </p:txBody>
      </p:sp>
      <p:graphicFrame>
        <p:nvGraphicFramePr>
          <p:cNvPr id="12" name="Diagramm 11"/>
          <p:cNvGraphicFramePr/>
          <p:nvPr>
            <p:extLst/>
          </p:nvPr>
        </p:nvGraphicFramePr>
        <p:xfrm>
          <a:off x="2" y="1136797"/>
          <a:ext cx="1340427" cy="5145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11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12">
                                            <p:graphicEl>
                                              <a:dgm id="{3DE87748-6AA3-488C-9F4A-A906874F24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12">
                                            <p:graphicEl>
                                              <a:dgm id="{3DE87748-6AA3-488C-9F4A-A906874F2422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7362-32D2-48DC-8205-207DBEEF7222}" type="datetime1">
              <a:rPr lang="de-DE"/>
              <a:pPr/>
              <a:t>15.06.2016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12F48F-F0D1-4E94-9D07-DBF054DC3F46}" type="slidenum">
              <a:rPr lang="de-DE"/>
              <a:pPr/>
              <a:t>11</a:t>
            </a:fld>
            <a:endParaRPr lang="de-DE" dirty="0"/>
          </a:p>
        </p:txBody>
      </p:sp>
      <p:graphicFrame>
        <p:nvGraphicFramePr>
          <p:cNvPr id="12" name="Diagramm 11"/>
          <p:cNvGraphicFramePr/>
          <p:nvPr>
            <p:extLst/>
          </p:nvPr>
        </p:nvGraphicFramePr>
        <p:xfrm>
          <a:off x="2" y="1136797"/>
          <a:ext cx="1340427" cy="5145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33375"/>
            <a:ext cx="7200900" cy="776288"/>
          </a:xfrm>
        </p:spPr>
        <p:txBody>
          <a:bodyPr/>
          <a:lstStyle/>
          <a:p>
            <a:r>
              <a:rPr lang="de-DE" dirty="0" smtClean="0"/>
              <a:t>Zeitlicher Soll-/ Ist-Vergleich</a:t>
            </a:r>
            <a:endParaRPr lang="de-DE" dirty="0"/>
          </a:p>
        </p:txBody>
      </p:sp>
      <p:sp>
        <p:nvSpPr>
          <p:cNvPr id="11" name="Rectangle 3"/>
          <p:cNvSpPr txBox="1">
            <a:spLocks/>
          </p:cNvSpPr>
          <p:nvPr/>
        </p:nvSpPr>
        <p:spPr bwMode="auto">
          <a:xfrm>
            <a:off x="1473201" y="1125538"/>
            <a:ext cx="73834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15968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4B5B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endParaRPr lang="de-DE" sz="900" kern="0" dirty="0"/>
          </a:p>
          <a:p>
            <a:r>
              <a:rPr lang="de-DE" kern="0" dirty="0" smtClean="0"/>
              <a:t>Abweichungen gegenüber der Zeitplanung</a:t>
            </a:r>
          </a:p>
          <a:p>
            <a:endParaRPr lang="de-DE" kern="0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784930441"/>
              </p:ext>
            </p:extLst>
          </p:nvPr>
        </p:nvGraphicFramePr>
        <p:xfrm>
          <a:off x="1568896" y="1109662"/>
          <a:ext cx="7292975" cy="4511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6" name="Gruppieren 15"/>
          <p:cNvGrpSpPr/>
          <p:nvPr/>
        </p:nvGrpSpPr>
        <p:grpSpPr>
          <a:xfrm>
            <a:off x="3749755" y="1475650"/>
            <a:ext cx="3388888" cy="592636"/>
            <a:chOff x="3749755" y="1475650"/>
            <a:chExt cx="3388888" cy="592636"/>
          </a:xfrm>
        </p:grpSpPr>
        <p:grpSp>
          <p:nvGrpSpPr>
            <p:cNvPr id="14" name="Gruppieren 13"/>
            <p:cNvGrpSpPr/>
            <p:nvPr/>
          </p:nvGrpSpPr>
          <p:grpSpPr>
            <a:xfrm>
              <a:off x="3749755" y="1475650"/>
              <a:ext cx="3329177" cy="592636"/>
              <a:chOff x="4076327" y="1534885"/>
              <a:chExt cx="3130016" cy="544286"/>
            </a:xfrm>
          </p:grpSpPr>
          <p:sp>
            <p:nvSpPr>
              <p:cNvPr id="8" name="Pfeil nach rechts 7"/>
              <p:cNvSpPr/>
              <p:nvPr/>
            </p:nvSpPr>
            <p:spPr>
              <a:xfrm rot="10800000">
                <a:off x="4076327" y="1534885"/>
                <a:ext cx="1714954" cy="31568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Abgerundetes Rechteck 12"/>
              <p:cNvSpPr/>
              <p:nvPr/>
            </p:nvSpPr>
            <p:spPr>
              <a:xfrm>
                <a:off x="5573789" y="1611086"/>
                <a:ext cx="1632554" cy="4680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" name="Textfeld 14"/>
            <p:cNvSpPr txBox="1"/>
            <p:nvPr/>
          </p:nvSpPr>
          <p:spPr>
            <a:xfrm>
              <a:off x="5669525" y="1607576"/>
              <a:ext cx="1469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solidFill>
                    <a:schemeClr val="bg1"/>
                  </a:solidFill>
                </a:rPr>
                <a:t>Einsparung</a:t>
              </a:r>
              <a:r>
                <a:rPr lang="de-DE" dirty="0" smtClean="0"/>
                <a:t> </a:t>
              </a:r>
              <a:endParaRPr lang="de-DE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948414" y="2818651"/>
            <a:ext cx="2714880" cy="602261"/>
            <a:chOff x="3749755" y="1466024"/>
            <a:chExt cx="3329177" cy="602261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3749755" y="1466024"/>
              <a:ext cx="3329177" cy="602261"/>
              <a:chOff x="4076327" y="1526045"/>
              <a:chExt cx="3130016" cy="553126"/>
            </a:xfrm>
          </p:grpSpPr>
          <p:sp>
            <p:nvSpPr>
              <p:cNvPr id="21" name="Pfeil nach rechts 20"/>
              <p:cNvSpPr/>
              <p:nvPr/>
            </p:nvSpPr>
            <p:spPr>
              <a:xfrm rot="10800000">
                <a:off x="4076327" y="1526045"/>
                <a:ext cx="1714954" cy="31568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Abgerundetes Rechteck 21"/>
              <p:cNvSpPr/>
              <p:nvPr/>
            </p:nvSpPr>
            <p:spPr>
              <a:xfrm>
                <a:off x="5573789" y="1611086"/>
                <a:ext cx="1632554" cy="4680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" name="Textfeld 19"/>
            <p:cNvSpPr txBox="1"/>
            <p:nvPr/>
          </p:nvSpPr>
          <p:spPr>
            <a:xfrm>
              <a:off x="5519056" y="1659564"/>
              <a:ext cx="1469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solidFill>
                    <a:schemeClr val="bg1"/>
                  </a:solidFill>
                </a:rPr>
                <a:t>Überschuss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82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El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7362-32D2-48DC-8205-207DBEEF7222}" type="datetime1">
              <a:rPr lang="de-DE"/>
              <a:pPr/>
              <a:t>15.06.2016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12F48F-F0D1-4E94-9D07-DBF054DC3F46}" type="slidenum">
              <a:rPr lang="de-DE"/>
              <a:pPr/>
              <a:t>12</a:t>
            </a:fld>
            <a:endParaRPr lang="de-DE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33375"/>
            <a:ext cx="7200900" cy="776288"/>
          </a:xfrm>
        </p:spPr>
        <p:txBody>
          <a:bodyPr/>
          <a:lstStyle/>
          <a:p>
            <a:r>
              <a:rPr lang="de-DE" dirty="0" smtClean="0"/>
              <a:t>Fazit und Ausblick</a:t>
            </a:r>
            <a:endParaRPr lang="de-DE" dirty="0"/>
          </a:p>
        </p:txBody>
      </p:sp>
      <p:sp>
        <p:nvSpPr>
          <p:cNvPr id="11" name="Rectangle 3"/>
          <p:cNvSpPr txBox="1">
            <a:spLocks/>
          </p:cNvSpPr>
          <p:nvPr/>
        </p:nvSpPr>
        <p:spPr bwMode="auto">
          <a:xfrm>
            <a:off x="1473201" y="1125538"/>
            <a:ext cx="73834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15968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4B5B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de-DE" kern="0" dirty="0" smtClean="0"/>
              <a:t>Fazit</a:t>
            </a:r>
            <a:endParaRPr lang="de-DE" kern="0" dirty="0"/>
          </a:p>
          <a:p>
            <a:pPr lvl="1"/>
            <a:r>
              <a:rPr lang="de-DE" kern="0" dirty="0" smtClean="0"/>
              <a:t>Zielsetzung wurde </a:t>
            </a:r>
            <a:r>
              <a:rPr lang="de-DE" kern="0" dirty="0"/>
              <a:t>erfüllt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Endgeräte -Sicherheit ist gewährleistet</a:t>
            </a:r>
            <a:endParaRPr lang="de-DE" kern="0" dirty="0"/>
          </a:p>
          <a:p>
            <a:pPr lvl="1"/>
            <a:endParaRPr lang="de-DE" kern="0" dirty="0"/>
          </a:p>
          <a:p>
            <a:pPr lvl="1"/>
            <a:endParaRPr lang="de-DE" kern="0" dirty="0" smtClean="0"/>
          </a:p>
          <a:p>
            <a:pPr lvl="1"/>
            <a:endParaRPr lang="de-DE" kern="0" dirty="0"/>
          </a:p>
          <a:p>
            <a:pPr lvl="1"/>
            <a:endParaRPr lang="de-DE" kern="0" dirty="0" smtClean="0"/>
          </a:p>
          <a:p>
            <a:pPr lvl="1"/>
            <a:endParaRPr lang="de-DE" kern="0" dirty="0"/>
          </a:p>
          <a:p>
            <a:pPr lvl="1"/>
            <a:endParaRPr lang="de-DE" kern="0" dirty="0" smtClean="0"/>
          </a:p>
          <a:p>
            <a:pPr marL="457200" lvl="1" indent="0">
              <a:buNone/>
            </a:pPr>
            <a:endParaRPr lang="de-DE" kern="0" dirty="0"/>
          </a:p>
          <a:p>
            <a:endParaRPr lang="de-DE" kern="0" dirty="0" smtClean="0"/>
          </a:p>
          <a:p>
            <a:r>
              <a:rPr lang="de-DE" kern="0" dirty="0" smtClean="0"/>
              <a:t>Ausblick</a:t>
            </a:r>
            <a:endParaRPr lang="de-DE" kern="0" dirty="0"/>
          </a:p>
          <a:p>
            <a:pPr lvl="1"/>
            <a:endParaRPr lang="de-DE" kern="0" dirty="0" smtClean="0"/>
          </a:p>
          <a:p>
            <a:pPr lvl="1"/>
            <a:r>
              <a:rPr lang="de-DE" kern="0" dirty="0" smtClean="0"/>
              <a:t>Software </a:t>
            </a:r>
            <a:r>
              <a:rPr lang="de-DE" kern="0" dirty="0"/>
              <a:t>ist für zukünftige Updates vorbereitet</a:t>
            </a:r>
          </a:p>
          <a:p>
            <a:endParaRPr lang="de-DE" kern="0" dirty="0" smtClean="0"/>
          </a:p>
        </p:txBody>
      </p:sp>
      <p:graphicFrame>
        <p:nvGraphicFramePr>
          <p:cNvPr id="12" name="Diagramm 11"/>
          <p:cNvGraphicFramePr/>
          <p:nvPr>
            <p:extLst/>
          </p:nvPr>
        </p:nvGraphicFramePr>
        <p:xfrm>
          <a:off x="2" y="1136797"/>
          <a:ext cx="1340427" cy="5145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hteck 1"/>
          <p:cNvSpPr/>
          <p:nvPr/>
        </p:nvSpPr>
        <p:spPr>
          <a:xfrm rot="20774066">
            <a:off x="3956385" y="3156214"/>
            <a:ext cx="5192975" cy="10985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6600" kern="0" dirty="0">
                <a:ln w="0"/>
                <a:solidFill>
                  <a:srgbClr val="036A9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Erfolgreich</a:t>
            </a:r>
            <a:endParaRPr lang="de-DE" sz="5400" dirty="0">
              <a:ln w="0"/>
              <a:solidFill>
                <a:srgbClr val="036A9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56" y="1293148"/>
            <a:ext cx="518813" cy="51881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860" y="1877258"/>
            <a:ext cx="518813" cy="51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8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7362-32D2-48DC-8205-207DBEEF7222}" type="datetime1">
              <a:rPr lang="de-DE"/>
              <a:pPr/>
              <a:t>15.06.2016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12F48F-F0D1-4E94-9D07-DBF054DC3F46}" type="slidenum">
              <a:rPr lang="de-DE"/>
              <a:pPr/>
              <a:t>13</a:t>
            </a:fld>
            <a:endParaRPr lang="de-DE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33375"/>
            <a:ext cx="7200900" cy="776288"/>
          </a:xfrm>
        </p:spPr>
        <p:txBody>
          <a:bodyPr/>
          <a:lstStyle/>
          <a:p>
            <a:r>
              <a:rPr lang="de-DE" dirty="0" smtClean="0"/>
              <a:t>Persönliche Projektreflexion</a:t>
            </a:r>
            <a:endParaRPr lang="de-DE" dirty="0"/>
          </a:p>
        </p:txBody>
      </p:sp>
      <p:sp>
        <p:nvSpPr>
          <p:cNvPr id="11" name="Rectangle 3"/>
          <p:cNvSpPr txBox="1">
            <a:spLocks/>
          </p:cNvSpPr>
          <p:nvPr/>
        </p:nvSpPr>
        <p:spPr bwMode="auto">
          <a:xfrm>
            <a:off x="1473201" y="1135929"/>
            <a:ext cx="73834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15968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4B5B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de-DE" kern="0" dirty="0"/>
          </a:p>
          <a:p>
            <a:pPr marL="457200" lvl="1" indent="0">
              <a:buNone/>
            </a:pPr>
            <a:endParaRPr lang="de-DE" sz="1050" kern="0" dirty="0"/>
          </a:p>
          <a:p>
            <a:r>
              <a:rPr lang="de-DE" kern="0" dirty="0" smtClean="0"/>
              <a:t>Projekt erfolgreich beendet und abgenommen</a:t>
            </a:r>
          </a:p>
          <a:p>
            <a:endParaRPr lang="de-DE" kern="0" dirty="0" smtClean="0"/>
          </a:p>
          <a:p>
            <a:endParaRPr lang="de-DE" kern="0" dirty="0" smtClean="0"/>
          </a:p>
          <a:p>
            <a:r>
              <a:rPr lang="de-DE" kern="0" dirty="0" smtClean="0"/>
              <a:t>Nützliche Erfahrungen/ Informationen</a:t>
            </a:r>
          </a:p>
          <a:p>
            <a:pPr lvl="1"/>
            <a:r>
              <a:rPr lang="de-DE" kern="0" dirty="0"/>
              <a:t>I</a:t>
            </a:r>
            <a:r>
              <a:rPr lang="de-DE" kern="0" dirty="0" smtClean="0"/>
              <a:t>m </a:t>
            </a:r>
            <a:r>
              <a:rPr lang="de-DE" kern="0" dirty="0"/>
              <a:t>organisatorischen und technischen Bereich</a:t>
            </a:r>
          </a:p>
          <a:p>
            <a:pPr marL="457200" lvl="1" indent="0">
              <a:buNone/>
            </a:pPr>
            <a:r>
              <a:rPr lang="de-DE" kern="0" dirty="0"/>
              <a:t>	u.a. Arbeiten mit Fachsystemen</a:t>
            </a:r>
          </a:p>
          <a:p>
            <a:pPr lvl="1"/>
            <a:r>
              <a:rPr lang="de-DE" kern="0" dirty="0" smtClean="0"/>
              <a:t>Im </a:t>
            </a:r>
            <a:r>
              <a:rPr lang="de-DE" kern="0" dirty="0"/>
              <a:t>Bereich Projektmanagement</a:t>
            </a:r>
          </a:p>
          <a:p>
            <a:endParaRPr lang="de-DE" kern="0" dirty="0" smtClean="0"/>
          </a:p>
          <a:p>
            <a:endParaRPr lang="de-DE" kern="0" dirty="0"/>
          </a:p>
          <a:p>
            <a:r>
              <a:rPr lang="de-DE" kern="0" dirty="0" smtClean="0"/>
              <a:t>Berufliche Zukunft als IT-Service Mitarbeiter der InfraServ Knapsack </a:t>
            </a:r>
            <a:endParaRPr lang="de-DE" kern="0" dirty="0"/>
          </a:p>
          <a:p>
            <a:endParaRPr lang="de-DE" kern="0" dirty="0" smtClean="0"/>
          </a:p>
          <a:p>
            <a:pPr marL="0" indent="0">
              <a:buNone/>
            </a:pPr>
            <a:endParaRPr lang="de-DE" kern="0" dirty="0"/>
          </a:p>
          <a:p>
            <a:pPr lvl="1"/>
            <a:endParaRPr lang="de-DE" kern="0" dirty="0"/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endParaRPr lang="de-DE" kern="0" dirty="0"/>
          </a:p>
        </p:txBody>
      </p:sp>
      <p:graphicFrame>
        <p:nvGraphicFramePr>
          <p:cNvPr id="12" name="Diagramm 11"/>
          <p:cNvGraphicFramePr/>
          <p:nvPr>
            <p:extLst/>
          </p:nvPr>
        </p:nvGraphicFramePr>
        <p:xfrm>
          <a:off x="2" y="1136797"/>
          <a:ext cx="1340427" cy="5145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25" y="5087302"/>
            <a:ext cx="1403350" cy="119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925" y="333375"/>
            <a:ext cx="7200900" cy="776288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077B27-6729-4280-A171-F65D99B46742}" type="datetime1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15.06.2016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462AE4-E79D-474D-830C-2542CC00DE62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21527" y="1136795"/>
            <a:ext cx="9122474" cy="734956"/>
            <a:chOff x="0" y="628"/>
            <a:chExt cx="1340427" cy="734956"/>
          </a:xfrm>
        </p:grpSpPr>
        <p:sp>
          <p:nvSpPr>
            <p:cNvPr id="55" name="Abgerundetes Rechteck 54"/>
            <p:cNvSpPr/>
            <p:nvPr/>
          </p:nvSpPr>
          <p:spPr>
            <a:xfrm>
              <a:off x="0" y="628"/>
              <a:ext cx="1340427" cy="7349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54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Abgerundetes Rechteck 4"/>
            <p:cNvSpPr/>
            <p:nvPr/>
          </p:nvSpPr>
          <p:spPr>
            <a:xfrm>
              <a:off x="21526" y="22154"/>
              <a:ext cx="1297375" cy="691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marR="0" lvl="0" indent="0" algn="ctr" defTabSz="6223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Einführung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21527" y="2239230"/>
            <a:ext cx="9122474" cy="734956"/>
            <a:chOff x="0" y="1103063"/>
            <a:chExt cx="1340427" cy="734956"/>
          </a:xfrm>
        </p:grpSpPr>
        <p:sp>
          <p:nvSpPr>
            <p:cNvPr id="58" name="Abgerundetes Rechteck 57"/>
            <p:cNvSpPr/>
            <p:nvPr/>
          </p:nvSpPr>
          <p:spPr>
            <a:xfrm>
              <a:off x="0" y="1103063"/>
              <a:ext cx="1340427" cy="7349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54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Abgerundetes Rechteck 6"/>
            <p:cNvSpPr/>
            <p:nvPr/>
          </p:nvSpPr>
          <p:spPr>
            <a:xfrm>
              <a:off x="21526" y="1124589"/>
              <a:ext cx="1297375" cy="691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marR="0" lvl="0" indent="0" algn="ctr" defTabSz="6223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Projektauftrag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21527" y="3341665"/>
            <a:ext cx="9122474" cy="734956"/>
            <a:chOff x="0" y="2205498"/>
            <a:chExt cx="1340427" cy="734956"/>
          </a:xfrm>
        </p:grpSpPr>
        <p:sp>
          <p:nvSpPr>
            <p:cNvPr id="61" name="Abgerundetes Rechteck 60"/>
            <p:cNvSpPr/>
            <p:nvPr/>
          </p:nvSpPr>
          <p:spPr>
            <a:xfrm>
              <a:off x="0" y="2205498"/>
              <a:ext cx="1340427" cy="7349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54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Abgerundetes Rechteck 8"/>
            <p:cNvSpPr/>
            <p:nvPr/>
          </p:nvSpPr>
          <p:spPr>
            <a:xfrm>
              <a:off x="21526" y="2227024"/>
              <a:ext cx="1297375" cy="691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marR="0" lvl="0" indent="0" algn="ctr" defTabSz="6223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Projektplanung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21527" y="4444100"/>
            <a:ext cx="9122474" cy="734956"/>
            <a:chOff x="0" y="3307933"/>
            <a:chExt cx="1340427" cy="734956"/>
          </a:xfrm>
        </p:grpSpPr>
        <p:sp>
          <p:nvSpPr>
            <p:cNvPr id="64" name="Abgerundetes Rechteck 63"/>
            <p:cNvSpPr/>
            <p:nvPr/>
          </p:nvSpPr>
          <p:spPr>
            <a:xfrm>
              <a:off x="0" y="3307933"/>
              <a:ext cx="1340427" cy="7349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54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Abgerundetes Rechteck 10"/>
            <p:cNvSpPr/>
            <p:nvPr/>
          </p:nvSpPr>
          <p:spPr>
            <a:xfrm>
              <a:off x="21526" y="3329459"/>
              <a:ext cx="1297375" cy="691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marR="0" lvl="0" indent="0" algn="ctr" defTabSz="6223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Projektrealisierung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21527" y="5546535"/>
            <a:ext cx="9122474" cy="734956"/>
            <a:chOff x="0" y="4410368"/>
            <a:chExt cx="1340427" cy="734956"/>
          </a:xfrm>
        </p:grpSpPr>
        <p:sp>
          <p:nvSpPr>
            <p:cNvPr id="67" name="Abgerundetes Rechteck 66"/>
            <p:cNvSpPr/>
            <p:nvPr/>
          </p:nvSpPr>
          <p:spPr>
            <a:xfrm>
              <a:off x="0" y="4410368"/>
              <a:ext cx="1340427" cy="7349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54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Abgerundetes Rechteck 12"/>
            <p:cNvSpPr/>
            <p:nvPr/>
          </p:nvSpPr>
          <p:spPr>
            <a:xfrm>
              <a:off x="21526" y="4431894"/>
              <a:ext cx="1297375" cy="691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marR="0" lvl="0" indent="0" algn="ctr" defTabSz="6223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Projektabschluss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" y="1136795"/>
            <a:ext cx="1340427" cy="734956"/>
            <a:chOff x="0" y="628"/>
            <a:chExt cx="1340427" cy="734956"/>
          </a:xfrm>
          <a:solidFill>
            <a:srgbClr val="036A90"/>
          </a:solidFill>
        </p:grpSpPr>
        <p:sp>
          <p:nvSpPr>
            <p:cNvPr id="51" name="Abgerundetes Rechteck 50"/>
            <p:cNvSpPr/>
            <p:nvPr/>
          </p:nvSpPr>
          <p:spPr>
            <a:xfrm>
              <a:off x="0" y="628"/>
              <a:ext cx="1340427" cy="7349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Abgerundetes Rechteck 4"/>
            <p:cNvSpPr/>
            <p:nvPr/>
          </p:nvSpPr>
          <p:spPr>
            <a:xfrm>
              <a:off x="21526" y="22154"/>
              <a:ext cx="1297375" cy="6919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marR="0" lvl="0" indent="0" algn="ctr" defTabSz="6223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Einführung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2" y="2239230"/>
            <a:ext cx="1340427" cy="734956"/>
            <a:chOff x="0" y="1103063"/>
            <a:chExt cx="1340427" cy="734956"/>
          </a:xfrm>
          <a:solidFill>
            <a:srgbClr val="036A90"/>
          </a:solidFill>
        </p:grpSpPr>
        <p:sp>
          <p:nvSpPr>
            <p:cNvPr id="49" name="Abgerundetes Rechteck 48"/>
            <p:cNvSpPr/>
            <p:nvPr/>
          </p:nvSpPr>
          <p:spPr>
            <a:xfrm>
              <a:off x="0" y="1103063"/>
              <a:ext cx="1340427" cy="7349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Abgerundetes Rechteck 6"/>
            <p:cNvSpPr/>
            <p:nvPr/>
          </p:nvSpPr>
          <p:spPr>
            <a:xfrm>
              <a:off x="21526" y="1124589"/>
              <a:ext cx="1297375" cy="6919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marR="0" lvl="0" indent="0" algn="ctr" defTabSz="6223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Projektauftrag</a:t>
              </a: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2" y="3341665"/>
            <a:ext cx="1340427" cy="734956"/>
            <a:chOff x="0" y="2205498"/>
            <a:chExt cx="1340427" cy="734956"/>
          </a:xfrm>
          <a:solidFill>
            <a:srgbClr val="036A90"/>
          </a:solidFill>
        </p:grpSpPr>
        <p:sp>
          <p:nvSpPr>
            <p:cNvPr id="47" name="Abgerundetes Rechteck 46"/>
            <p:cNvSpPr/>
            <p:nvPr/>
          </p:nvSpPr>
          <p:spPr>
            <a:xfrm>
              <a:off x="0" y="2205498"/>
              <a:ext cx="1340427" cy="7349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Abgerundetes Rechteck 8"/>
            <p:cNvSpPr/>
            <p:nvPr/>
          </p:nvSpPr>
          <p:spPr>
            <a:xfrm>
              <a:off x="21526" y="2227024"/>
              <a:ext cx="1297375" cy="6919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marR="0" lvl="0" indent="0" algn="ctr" defTabSz="6223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Projektplanung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2" y="4444100"/>
            <a:ext cx="1340427" cy="734956"/>
            <a:chOff x="0" y="3307933"/>
            <a:chExt cx="1340427" cy="734956"/>
          </a:xfrm>
          <a:solidFill>
            <a:srgbClr val="036A90"/>
          </a:solidFill>
        </p:grpSpPr>
        <p:sp>
          <p:nvSpPr>
            <p:cNvPr id="45" name="Abgerundetes Rechteck 44"/>
            <p:cNvSpPr/>
            <p:nvPr/>
          </p:nvSpPr>
          <p:spPr>
            <a:xfrm>
              <a:off x="0" y="3307933"/>
              <a:ext cx="1340427" cy="7349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bgerundetes Rechteck 10"/>
            <p:cNvSpPr/>
            <p:nvPr/>
          </p:nvSpPr>
          <p:spPr>
            <a:xfrm>
              <a:off x="21526" y="3329459"/>
              <a:ext cx="1297375" cy="6919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marR="0" lvl="0" indent="0" algn="ctr" defTabSz="6223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Projekt-realisierung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" y="5546535"/>
            <a:ext cx="1340427" cy="734956"/>
            <a:chOff x="0" y="4410368"/>
            <a:chExt cx="1340427" cy="734956"/>
          </a:xfrm>
          <a:solidFill>
            <a:srgbClr val="036A90"/>
          </a:solidFill>
        </p:grpSpPr>
        <p:sp>
          <p:nvSpPr>
            <p:cNvPr id="43" name="Abgerundetes Rechteck 42"/>
            <p:cNvSpPr/>
            <p:nvPr/>
          </p:nvSpPr>
          <p:spPr>
            <a:xfrm>
              <a:off x="0" y="4410368"/>
              <a:ext cx="1340427" cy="7349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Abgerundetes Rechteck 12"/>
            <p:cNvSpPr/>
            <p:nvPr/>
          </p:nvSpPr>
          <p:spPr>
            <a:xfrm>
              <a:off x="21526" y="4431894"/>
              <a:ext cx="1297375" cy="6919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marR="0" lvl="0" indent="0" algn="ctr" defTabSz="6223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</a:rPr>
                <a:t>Projekt-abschluss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32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>
          <a:xfrm>
            <a:off x="1473201" y="1125538"/>
            <a:ext cx="7383463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050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Projektschnittstellen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Auftraggeber </a:t>
            </a:r>
            <a:r>
              <a:rPr lang="de-DE" dirty="0" smtClean="0"/>
              <a:t>Herr Wolf, Frau Neitzel</a:t>
            </a: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F27362-32D2-48DC-8205-207DBEEF7222}" type="datetime1">
              <a:rPr kumimoji="0" lang="de-DE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15.06.2016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12F48F-F0D1-4E94-9D07-DBF054DC3F46}" type="slidenum">
              <a:rPr kumimoji="0" lang="de-DE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graphicFrame>
        <p:nvGraphicFramePr>
          <p:cNvPr id="10" name="Diagramm 9"/>
          <p:cNvGraphicFramePr/>
          <p:nvPr>
            <p:extLst/>
          </p:nvPr>
        </p:nvGraphicFramePr>
        <p:xfrm>
          <a:off x="2" y="1136797"/>
          <a:ext cx="1340427" cy="5145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10">
                                            <p:graphicEl>
                                              <a:dgm id="{15EFE04D-73AA-41FF-A2DE-FDF35ACA54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10">
                                            <p:graphicEl>
                                              <a:dgm id="{15EFE04D-73AA-41FF-A2DE-FDF35ACA5415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  <p:bldGraphic spid="10" grpId="0">
        <p:bldSub>
          <a:bldDgm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F27362-32D2-48DC-8205-207DBEEF7222}" type="datetime1">
              <a:rPr kumimoji="0" lang="de-DE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15.06.2016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12F48F-F0D1-4E94-9D07-DBF054DC3F46}" type="slidenum">
              <a:rPr kumimoji="0" lang="de-DE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Ausgangssituation</a:t>
            </a:r>
            <a:endParaRPr lang="de-DE" dirty="0"/>
          </a:p>
        </p:txBody>
      </p:sp>
      <p:sp>
        <p:nvSpPr>
          <p:cNvPr id="11" name="Rectangle 3"/>
          <p:cNvSpPr txBox="1">
            <a:spLocks/>
          </p:cNvSpPr>
          <p:nvPr/>
        </p:nvSpPr>
        <p:spPr bwMode="auto">
          <a:xfrm>
            <a:off x="1473201" y="1143000"/>
            <a:ext cx="73834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15968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4B5B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748D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IST-Zustand: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de-DE" sz="16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Kein</a:t>
            </a:r>
            <a:r>
              <a:rPr kumimoji="0" lang="de-DE" sz="16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zentrales Programm für </a:t>
            </a:r>
            <a:r>
              <a:rPr kumimoji="0" lang="de-DE" sz="1600" b="0" i="0" u="none" strike="noStrike" kern="0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umfragen</a:t>
            </a:r>
            <a:endParaRPr kumimoji="0" lang="de-DE" sz="16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de-DE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748D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748D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Probleme: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Umfragen</a:t>
            </a:r>
            <a:r>
              <a:rPr kumimoji="0" lang="de-DE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sind nicht Einheitlich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graphicFrame>
        <p:nvGraphicFramePr>
          <p:cNvPr id="12" name="Diagramm 11"/>
          <p:cNvGraphicFramePr/>
          <p:nvPr>
            <p:extLst/>
          </p:nvPr>
        </p:nvGraphicFramePr>
        <p:xfrm>
          <a:off x="2" y="1136797"/>
          <a:ext cx="1340427" cy="5145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619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12">
                                            <p:graphicEl>
                                              <a:dgm id="{D31CC3E8-2341-4337-9741-B7D26D3566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12">
                                            <p:graphicEl>
                                              <a:dgm id="{D31CC3E8-2341-4337-9741-B7D26D35669A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/>
          </p:cNvSpPr>
          <p:nvPr/>
        </p:nvSpPr>
        <p:spPr bwMode="auto">
          <a:xfrm>
            <a:off x="1455227" y="1143000"/>
            <a:ext cx="73834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15968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4B5B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 smtClean="0"/>
              <a:t>Einbau / Installation eines Hardwareservers</a:t>
            </a:r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/>
          </a:p>
          <a:p>
            <a:r>
              <a:rPr lang="de-DE" kern="0" dirty="0" smtClean="0"/>
              <a:t>Betriebssystem </a:t>
            </a:r>
            <a:r>
              <a:rPr lang="de-DE" kern="0" dirty="0"/>
              <a:t>A</a:t>
            </a:r>
            <a:r>
              <a:rPr lang="de-DE" kern="0" dirty="0" smtClean="0"/>
              <a:t>uswahl / Installation </a:t>
            </a:r>
            <a:endParaRPr lang="de-DE" kern="0" dirty="0"/>
          </a:p>
          <a:p>
            <a:endParaRPr lang="de-DE" kern="0" dirty="0" smtClean="0"/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r>
              <a:rPr lang="de-DE" kern="0" dirty="0" smtClean="0"/>
              <a:t>Anbinden an das IT-Netz der ISK</a:t>
            </a:r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endParaRPr lang="de-DE" kern="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61" y="4873188"/>
            <a:ext cx="1527612" cy="141908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877" y="1332617"/>
            <a:ext cx="1102782" cy="1102782"/>
          </a:xfrm>
          <a:prstGeom prst="rect">
            <a:avLst/>
          </a:prstGeom>
        </p:spPr>
      </p:pic>
      <p:grpSp>
        <p:nvGrpSpPr>
          <p:cNvPr id="9" name="Gruppieren 8"/>
          <p:cNvGrpSpPr/>
          <p:nvPr/>
        </p:nvGrpSpPr>
        <p:grpSpPr>
          <a:xfrm>
            <a:off x="6903371" y="1282386"/>
            <a:ext cx="1137145" cy="1203244"/>
            <a:chOff x="6622201" y="1091866"/>
            <a:chExt cx="1414894" cy="1401077"/>
          </a:xfrm>
        </p:grpSpPr>
        <p:sp>
          <p:nvSpPr>
            <p:cNvPr id="3" name="Abgerundetes Rechteck 2"/>
            <p:cNvSpPr/>
            <p:nvPr/>
          </p:nvSpPr>
          <p:spPr>
            <a:xfrm>
              <a:off x="6660682" y="1136797"/>
              <a:ext cx="1376413" cy="1356146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201" y="1091866"/>
              <a:ext cx="1414894" cy="1401077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7362-32D2-48DC-8205-207DBEEF7222}" type="datetime1">
              <a:rPr lang="de-DE"/>
              <a:pPr/>
              <a:t>15.06.2016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12F48F-F0D1-4E94-9D07-DBF054DC3F46}" type="slidenum">
              <a:rPr lang="de-DE"/>
              <a:pPr/>
              <a:t>5</a:t>
            </a:fld>
            <a:endParaRPr lang="de-DE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33375"/>
            <a:ext cx="7200900" cy="776288"/>
          </a:xfrm>
        </p:spPr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graphicFrame>
        <p:nvGraphicFramePr>
          <p:cNvPr id="12" name="Diagramm 11"/>
          <p:cNvGraphicFramePr/>
          <p:nvPr>
            <p:extLst/>
          </p:nvPr>
        </p:nvGraphicFramePr>
        <p:xfrm>
          <a:off x="2" y="1136797"/>
          <a:ext cx="1340427" cy="5145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4" name="Grafik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86" y="2961900"/>
            <a:ext cx="1802762" cy="180276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772" y="3090837"/>
            <a:ext cx="1380991" cy="138099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99" y="5062787"/>
            <a:ext cx="1229487" cy="12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9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/>
          </p:cNvSpPr>
          <p:nvPr/>
        </p:nvSpPr>
        <p:spPr bwMode="auto">
          <a:xfrm>
            <a:off x="1455227" y="1143000"/>
            <a:ext cx="73834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15968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4B5B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 smtClean="0"/>
              <a:t>Installation des Avira Server Manager</a:t>
            </a:r>
          </a:p>
          <a:p>
            <a:endParaRPr lang="de-DE" kern="0" dirty="0"/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r>
              <a:rPr lang="de-DE" kern="0" dirty="0" smtClean="0"/>
              <a:t>Installation des Avira Client auf Testgeräten / Produktiv</a:t>
            </a:r>
            <a:endParaRPr lang="de-DE" kern="0" dirty="0"/>
          </a:p>
          <a:p>
            <a:pPr marL="0" indent="0">
              <a:buNone/>
            </a:pPr>
            <a:endParaRPr lang="de-DE" kern="0" dirty="0" smtClean="0"/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 smtClean="0"/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endParaRPr lang="de-DE" kern="0" dirty="0"/>
          </a:p>
          <a:p>
            <a:endParaRPr lang="de-DE" kern="0" dirty="0" smtClean="0"/>
          </a:p>
          <a:p>
            <a:endParaRPr lang="de-DE" kern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7362-32D2-48DC-8205-207DBEEF7222}" type="datetime1">
              <a:rPr lang="de-DE"/>
              <a:pPr/>
              <a:t>15.06.2016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12F48F-F0D1-4E94-9D07-DBF054DC3F46}" type="slidenum">
              <a:rPr lang="de-DE"/>
              <a:pPr/>
              <a:t>6</a:t>
            </a:fld>
            <a:endParaRPr lang="de-DE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33375"/>
            <a:ext cx="7200900" cy="776288"/>
          </a:xfrm>
        </p:spPr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graphicFrame>
        <p:nvGraphicFramePr>
          <p:cNvPr id="12" name="Diagramm 11"/>
          <p:cNvGraphicFramePr/>
          <p:nvPr>
            <p:extLst/>
          </p:nvPr>
        </p:nvGraphicFramePr>
        <p:xfrm>
          <a:off x="2" y="1136797"/>
          <a:ext cx="1340427" cy="5145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uppieren 18"/>
          <p:cNvGrpSpPr/>
          <p:nvPr/>
        </p:nvGrpSpPr>
        <p:grpSpPr>
          <a:xfrm>
            <a:off x="1606115" y="1703921"/>
            <a:ext cx="1557665" cy="1028511"/>
            <a:chOff x="1481013" y="1606312"/>
            <a:chExt cx="1633016" cy="1703185"/>
          </a:xfrm>
        </p:grpSpPr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05" y="1606312"/>
              <a:ext cx="1017431" cy="1280059"/>
            </a:xfrm>
            <a:prstGeom prst="rect">
              <a:avLst/>
            </a:prstGeom>
          </p:spPr>
        </p:pic>
        <p:sp>
          <p:nvSpPr>
            <p:cNvPr id="22" name="Textfeld 21"/>
            <p:cNvSpPr txBox="1"/>
            <p:nvPr/>
          </p:nvSpPr>
          <p:spPr>
            <a:xfrm>
              <a:off x="1481013" y="2912338"/>
              <a:ext cx="1633016" cy="397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Administrator</a:t>
              </a:r>
              <a:endParaRPr lang="de-DE" dirty="0"/>
            </a:p>
          </p:txBody>
        </p:sp>
      </p:grpSp>
      <p:sp>
        <p:nvSpPr>
          <p:cNvPr id="6" name="Pfeil nach rechts 5"/>
          <p:cNvSpPr/>
          <p:nvPr/>
        </p:nvSpPr>
        <p:spPr>
          <a:xfrm>
            <a:off x="3070459" y="2107905"/>
            <a:ext cx="2840236" cy="21815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93" y="1703921"/>
            <a:ext cx="994023" cy="9940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74" y="1836482"/>
            <a:ext cx="833028" cy="728899"/>
          </a:xfrm>
          <a:prstGeom prst="rect">
            <a:avLst/>
          </a:prstGeom>
        </p:spPr>
      </p:pic>
      <p:grpSp>
        <p:nvGrpSpPr>
          <p:cNvPr id="107523" name="Gruppieren 107522"/>
          <p:cNvGrpSpPr/>
          <p:nvPr/>
        </p:nvGrpSpPr>
        <p:grpSpPr>
          <a:xfrm>
            <a:off x="1679589" y="3857118"/>
            <a:ext cx="3608798" cy="2171869"/>
            <a:chOff x="1679589" y="3857118"/>
            <a:chExt cx="3608798" cy="2171869"/>
          </a:xfrm>
        </p:grpSpPr>
        <p:grpSp>
          <p:nvGrpSpPr>
            <p:cNvPr id="107520" name="Gruppieren 107519"/>
            <p:cNvGrpSpPr/>
            <p:nvPr/>
          </p:nvGrpSpPr>
          <p:grpSpPr>
            <a:xfrm>
              <a:off x="1679589" y="3857118"/>
              <a:ext cx="3343376" cy="1887354"/>
              <a:chOff x="1679589" y="3857118"/>
              <a:chExt cx="3343376" cy="1887354"/>
            </a:xfrm>
          </p:grpSpPr>
          <p:grpSp>
            <p:nvGrpSpPr>
              <p:cNvPr id="24" name="Gruppieren 23"/>
              <p:cNvGrpSpPr/>
              <p:nvPr/>
            </p:nvGrpSpPr>
            <p:grpSpPr>
              <a:xfrm>
                <a:off x="1679589" y="3958251"/>
                <a:ext cx="1190600" cy="1027210"/>
                <a:chOff x="1481013" y="1606312"/>
                <a:chExt cx="1633016" cy="2039228"/>
              </a:xfrm>
            </p:grpSpPr>
            <p:pic>
              <p:nvPicPr>
                <p:cNvPr id="25" name="Grafik 24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8805" y="1606312"/>
                  <a:ext cx="1017431" cy="1280059"/>
                </a:xfrm>
                <a:prstGeom prst="rect">
                  <a:avLst/>
                </a:prstGeom>
              </p:spPr>
            </p:pic>
            <p:sp>
              <p:nvSpPr>
                <p:cNvPr id="26" name="Textfeld 25"/>
                <p:cNvSpPr txBox="1"/>
                <p:nvPr/>
              </p:nvSpPr>
              <p:spPr>
                <a:xfrm>
                  <a:off x="1481013" y="2912338"/>
                  <a:ext cx="1633016" cy="7332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Admin</a:t>
                  </a:r>
                </a:p>
              </p:txBody>
            </p:sp>
          </p:grpSp>
          <p:sp>
            <p:nvSpPr>
              <p:cNvPr id="10" name="Pfeil nach rechts 9"/>
              <p:cNvSpPr/>
              <p:nvPr/>
            </p:nvSpPr>
            <p:spPr>
              <a:xfrm>
                <a:off x="2655452" y="4323080"/>
                <a:ext cx="896270" cy="148776"/>
              </a:xfrm>
              <a:prstGeom prst="rightArrow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8" name="Grafik 27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5611" y="3857118"/>
                <a:ext cx="1887354" cy="1887354"/>
              </a:xfrm>
              <a:prstGeom prst="rect">
                <a:avLst/>
              </a:prstGeom>
            </p:spPr>
          </p:pic>
        </p:grpSp>
        <p:sp>
          <p:nvSpPr>
            <p:cNvPr id="29" name="Textfeld 28"/>
            <p:cNvSpPr txBox="1"/>
            <p:nvPr/>
          </p:nvSpPr>
          <p:spPr>
            <a:xfrm>
              <a:off x="3401033" y="5659655"/>
              <a:ext cx="1887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Test Clients</a:t>
              </a:r>
              <a:endParaRPr lang="de-DE" dirty="0"/>
            </a:p>
          </p:txBody>
        </p:sp>
      </p:grpSp>
      <p:grpSp>
        <p:nvGrpSpPr>
          <p:cNvPr id="107521" name="Gruppieren 107520"/>
          <p:cNvGrpSpPr/>
          <p:nvPr/>
        </p:nvGrpSpPr>
        <p:grpSpPr>
          <a:xfrm>
            <a:off x="3262905" y="4663010"/>
            <a:ext cx="1617720" cy="300784"/>
            <a:chOff x="3262905" y="4663010"/>
            <a:chExt cx="1617720" cy="300784"/>
          </a:xfrm>
        </p:grpSpPr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2905" y="4663010"/>
              <a:ext cx="339165" cy="296769"/>
            </a:xfrm>
            <a:prstGeom prst="rect">
              <a:avLst/>
            </a:prstGeom>
          </p:spPr>
        </p:pic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9705" y="4667025"/>
              <a:ext cx="339165" cy="296769"/>
            </a:xfrm>
            <a:prstGeom prst="rect">
              <a:avLst/>
            </a:prstGeom>
          </p:spPr>
        </p:pic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1460" y="4667025"/>
              <a:ext cx="339165" cy="296769"/>
            </a:xfrm>
            <a:prstGeom prst="rect">
              <a:avLst/>
            </a:prstGeom>
          </p:spPr>
        </p:pic>
      </p:grpSp>
      <p:grpSp>
        <p:nvGrpSpPr>
          <p:cNvPr id="38" name="Gruppieren 37"/>
          <p:cNvGrpSpPr/>
          <p:nvPr/>
        </p:nvGrpSpPr>
        <p:grpSpPr>
          <a:xfrm>
            <a:off x="4898950" y="3857118"/>
            <a:ext cx="3833204" cy="2171869"/>
            <a:chOff x="1679589" y="3857118"/>
            <a:chExt cx="3833204" cy="2171869"/>
          </a:xfrm>
        </p:grpSpPr>
        <p:grpSp>
          <p:nvGrpSpPr>
            <p:cNvPr id="39" name="Gruppieren 38"/>
            <p:cNvGrpSpPr/>
            <p:nvPr/>
          </p:nvGrpSpPr>
          <p:grpSpPr>
            <a:xfrm>
              <a:off x="1679589" y="3857118"/>
              <a:ext cx="3343376" cy="1887354"/>
              <a:chOff x="1679589" y="3857118"/>
              <a:chExt cx="3343376" cy="1887354"/>
            </a:xfrm>
          </p:grpSpPr>
          <p:grpSp>
            <p:nvGrpSpPr>
              <p:cNvPr id="41" name="Gruppieren 40"/>
              <p:cNvGrpSpPr/>
              <p:nvPr/>
            </p:nvGrpSpPr>
            <p:grpSpPr>
              <a:xfrm>
                <a:off x="1679589" y="3958251"/>
                <a:ext cx="1190600" cy="1027210"/>
                <a:chOff x="1481013" y="1606312"/>
                <a:chExt cx="1633016" cy="2039228"/>
              </a:xfrm>
            </p:grpSpPr>
            <p:pic>
              <p:nvPicPr>
                <p:cNvPr id="44" name="Grafik 43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8805" y="1606312"/>
                  <a:ext cx="1017431" cy="1280059"/>
                </a:xfrm>
                <a:prstGeom prst="rect">
                  <a:avLst/>
                </a:prstGeom>
              </p:spPr>
            </p:pic>
            <p:sp>
              <p:nvSpPr>
                <p:cNvPr id="45" name="Textfeld 44"/>
                <p:cNvSpPr txBox="1"/>
                <p:nvPr/>
              </p:nvSpPr>
              <p:spPr>
                <a:xfrm>
                  <a:off x="1481013" y="2912338"/>
                  <a:ext cx="1633016" cy="7332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Admin</a:t>
                  </a:r>
                </a:p>
              </p:txBody>
            </p:sp>
          </p:grpSp>
          <p:sp>
            <p:nvSpPr>
              <p:cNvPr id="42" name="Pfeil nach rechts 41"/>
              <p:cNvSpPr/>
              <p:nvPr/>
            </p:nvSpPr>
            <p:spPr>
              <a:xfrm>
                <a:off x="2655452" y="4323080"/>
                <a:ext cx="896270" cy="148776"/>
              </a:xfrm>
              <a:prstGeom prst="rightArrow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43" name="Grafik 42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5611" y="3857118"/>
                <a:ext cx="1887354" cy="1887354"/>
              </a:xfrm>
              <a:prstGeom prst="rect">
                <a:avLst/>
              </a:prstGeom>
            </p:spPr>
          </p:pic>
        </p:grpSp>
        <p:sp>
          <p:nvSpPr>
            <p:cNvPr id="40" name="Textfeld 39"/>
            <p:cNvSpPr txBox="1"/>
            <p:nvPr/>
          </p:nvSpPr>
          <p:spPr>
            <a:xfrm>
              <a:off x="3625439" y="5659655"/>
              <a:ext cx="1887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Clients</a:t>
              </a:r>
              <a:endParaRPr lang="de-DE" dirty="0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6462305" y="4677431"/>
            <a:ext cx="1617720" cy="300784"/>
            <a:chOff x="3262905" y="4663010"/>
            <a:chExt cx="1617720" cy="300784"/>
          </a:xfrm>
        </p:grpSpPr>
        <p:pic>
          <p:nvPicPr>
            <p:cNvPr id="47" name="Grafik 4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2905" y="4663010"/>
              <a:ext cx="339165" cy="296769"/>
            </a:xfrm>
            <a:prstGeom prst="rect">
              <a:avLst/>
            </a:prstGeom>
          </p:spPr>
        </p:pic>
        <p:pic>
          <p:nvPicPr>
            <p:cNvPr id="48" name="Grafik 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9705" y="4667025"/>
              <a:ext cx="339165" cy="296769"/>
            </a:xfrm>
            <a:prstGeom prst="rect">
              <a:avLst/>
            </a:prstGeom>
          </p:spPr>
        </p:pic>
        <p:pic>
          <p:nvPicPr>
            <p:cNvPr id="49" name="Grafik 4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1460" y="4667025"/>
              <a:ext cx="339165" cy="296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648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00121 0.09259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07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7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0.00121 0.0925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55" y="4975828"/>
            <a:ext cx="1067472" cy="94416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80" y="4841284"/>
            <a:ext cx="1611550" cy="130727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73" y="3406493"/>
            <a:ext cx="1089212" cy="118870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44" y="3460129"/>
            <a:ext cx="994023" cy="99402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597" y="1814302"/>
            <a:ext cx="1088178" cy="1088178"/>
          </a:xfrm>
          <a:prstGeom prst="rect">
            <a:avLst/>
          </a:prstGeom>
        </p:spPr>
      </p:pic>
      <p:grpSp>
        <p:nvGrpSpPr>
          <p:cNvPr id="18" name="Gruppieren 17"/>
          <p:cNvGrpSpPr/>
          <p:nvPr/>
        </p:nvGrpSpPr>
        <p:grpSpPr>
          <a:xfrm>
            <a:off x="6806597" y="1690805"/>
            <a:ext cx="1169212" cy="1335171"/>
            <a:chOff x="5085238" y="1136797"/>
            <a:chExt cx="1824689" cy="1940392"/>
          </a:xfrm>
        </p:grpSpPr>
        <p:sp>
          <p:nvSpPr>
            <p:cNvPr id="16" name="Abgerundetes Rechteck 15"/>
            <p:cNvSpPr/>
            <p:nvPr/>
          </p:nvSpPr>
          <p:spPr>
            <a:xfrm>
              <a:off x="5147052" y="1136797"/>
              <a:ext cx="1501541" cy="1775985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5238" y="1252500"/>
              <a:ext cx="1824689" cy="1824689"/>
            </a:xfrm>
            <a:prstGeom prst="rect">
              <a:avLst/>
            </a:prstGeom>
          </p:spPr>
        </p:pic>
      </p:grpSp>
      <p:sp>
        <p:nvSpPr>
          <p:cNvPr id="11" name="Rectangle 3"/>
          <p:cNvSpPr txBox="1">
            <a:spLocks/>
          </p:cNvSpPr>
          <p:nvPr/>
        </p:nvSpPr>
        <p:spPr bwMode="auto">
          <a:xfrm>
            <a:off x="1473201" y="1125538"/>
            <a:ext cx="73834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15968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4B5B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 smtClean="0"/>
              <a:t>Qualitative </a:t>
            </a:r>
            <a:r>
              <a:rPr lang="de-DE" kern="0" dirty="0"/>
              <a:t>Ziele:</a:t>
            </a:r>
          </a:p>
          <a:p>
            <a:pPr lvl="1"/>
            <a:endParaRPr lang="de-DE" kern="0" dirty="0" smtClean="0"/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Erhöhen </a:t>
            </a:r>
            <a:r>
              <a:rPr lang="de-DE" kern="0" dirty="0"/>
              <a:t>der Sicherheit in der IT Umgebung </a:t>
            </a:r>
            <a:endParaRPr lang="de-DE" kern="0" dirty="0" smtClean="0"/>
          </a:p>
          <a:p>
            <a:pPr lvl="1"/>
            <a:endParaRPr lang="de-DE" kern="0" dirty="0"/>
          </a:p>
          <a:p>
            <a:pPr lvl="1"/>
            <a:endParaRPr lang="de-DE" kern="0" dirty="0" smtClean="0"/>
          </a:p>
          <a:p>
            <a:pPr lvl="1"/>
            <a:endParaRPr lang="de-DE" kern="0" dirty="0"/>
          </a:p>
          <a:p>
            <a:pPr lvl="1"/>
            <a:endParaRPr lang="de-DE" kern="0" dirty="0" smtClean="0"/>
          </a:p>
          <a:p>
            <a:pPr lvl="1"/>
            <a:r>
              <a:rPr lang="de-DE" kern="0" dirty="0" smtClean="0"/>
              <a:t>Entkopplung aus der Virtuellen Umgebung</a:t>
            </a:r>
            <a:endParaRPr lang="de-DE" kern="0" dirty="0"/>
          </a:p>
          <a:p>
            <a:pPr lvl="1"/>
            <a:endParaRPr lang="de-DE" kern="0" dirty="0" smtClean="0"/>
          </a:p>
          <a:p>
            <a:pPr lvl="1"/>
            <a:endParaRPr lang="de-DE" kern="0" dirty="0"/>
          </a:p>
          <a:p>
            <a:pPr lvl="1"/>
            <a:endParaRPr lang="de-DE" kern="0" dirty="0" smtClean="0"/>
          </a:p>
          <a:p>
            <a:pPr lvl="1"/>
            <a:endParaRPr lang="de-DE" kern="0" dirty="0"/>
          </a:p>
          <a:p>
            <a:pPr lvl="1"/>
            <a:endParaRPr lang="de-DE" kern="0" dirty="0" smtClean="0"/>
          </a:p>
          <a:p>
            <a:pPr lvl="1"/>
            <a:r>
              <a:rPr lang="de-DE" kern="0" dirty="0" smtClean="0"/>
              <a:t>Erstellung </a:t>
            </a:r>
            <a:r>
              <a:rPr lang="de-DE" kern="0" dirty="0"/>
              <a:t>eines Notfallhandbuches</a:t>
            </a:r>
          </a:p>
          <a:p>
            <a:endParaRPr lang="de-DE" kern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7362-32D2-48DC-8205-207DBEEF7222}" type="datetime1">
              <a:rPr lang="de-DE"/>
              <a:pPr/>
              <a:t>15.06.2016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12F48F-F0D1-4E94-9D07-DBF054DC3F46}" type="slidenum">
              <a:rPr lang="de-DE"/>
              <a:pPr/>
              <a:t>7</a:t>
            </a:fld>
            <a:endParaRPr lang="de-DE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33375"/>
            <a:ext cx="7200900" cy="776288"/>
          </a:xfrm>
        </p:spPr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graphicFrame>
        <p:nvGraphicFramePr>
          <p:cNvPr id="12" name="Diagramm 11"/>
          <p:cNvGraphicFramePr/>
          <p:nvPr>
            <p:extLst/>
          </p:nvPr>
        </p:nvGraphicFramePr>
        <p:xfrm>
          <a:off x="2" y="1136797"/>
          <a:ext cx="1340427" cy="5145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3798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/>
          </p:cNvSpPr>
          <p:nvPr/>
        </p:nvSpPr>
        <p:spPr bwMode="auto">
          <a:xfrm>
            <a:off x="1509714" y="1109663"/>
            <a:ext cx="73834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15968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4B5B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 smtClean="0"/>
              <a:t>Erweitertes </a:t>
            </a:r>
            <a:r>
              <a:rPr lang="de-DE" kern="0" dirty="0"/>
              <a:t>Wasserfallmodell</a:t>
            </a:r>
            <a:r>
              <a:rPr lang="de-DE" kern="0" dirty="0" smtClean="0"/>
              <a:t> mit Rücksprung</a:t>
            </a:r>
          </a:p>
          <a:p>
            <a:pPr marL="0" indent="0">
              <a:buNone/>
            </a:pPr>
            <a:endParaRPr lang="de-DE" sz="500" kern="0" dirty="0"/>
          </a:p>
          <a:p>
            <a:pPr marL="0" indent="0">
              <a:buNone/>
            </a:pPr>
            <a:endParaRPr lang="de-DE" sz="500" kern="0" dirty="0"/>
          </a:p>
          <a:p>
            <a:pPr marL="0" indent="0">
              <a:buNone/>
            </a:pPr>
            <a:endParaRPr lang="de-DE" sz="500" kern="0" dirty="0"/>
          </a:p>
          <a:p>
            <a:pPr marL="0" indent="0">
              <a:buNone/>
            </a:pPr>
            <a:endParaRPr lang="de-DE" sz="500" kern="0" dirty="0"/>
          </a:p>
          <a:p>
            <a:pPr marL="0" indent="0">
              <a:buNone/>
            </a:pPr>
            <a:endParaRPr lang="de-DE" sz="500" kern="0" dirty="0"/>
          </a:p>
          <a:p>
            <a:pPr marL="0" indent="0">
              <a:buNone/>
            </a:pPr>
            <a:endParaRPr lang="de-DE" sz="500" kern="0" dirty="0"/>
          </a:p>
          <a:p>
            <a:pPr marL="0" indent="0">
              <a:buNone/>
            </a:pPr>
            <a:endParaRPr lang="de-DE" sz="500" kern="0" dirty="0"/>
          </a:p>
          <a:p>
            <a:endParaRPr lang="de-DE" kern="0" dirty="0" smtClean="0"/>
          </a:p>
          <a:p>
            <a:pPr marL="0" indent="0">
              <a:buNone/>
            </a:pPr>
            <a:endParaRPr lang="de-DE" kern="0" dirty="0" smtClean="0"/>
          </a:p>
          <a:p>
            <a:pPr marL="0" indent="0">
              <a:buNone/>
            </a:pPr>
            <a:endParaRPr lang="de-DE" kern="0" dirty="0" smtClean="0"/>
          </a:p>
          <a:p>
            <a:endParaRPr lang="de-DE" kern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7362-32D2-48DC-8205-207DBEEF7222}" type="datetime1">
              <a:rPr lang="de-DE"/>
              <a:pPr/>
              <a:t>15.06.2016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12F48F-F0D1-4E94-9D07-DBF054DC3F46}" type="slidenum">
              <a:rPr lang="de-DE"/>
              <a:pPr/>
              <a:t>8</a:t>
            </a:fld>
            <a:endParaRPr lang="de-DE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33375"/>
            <a:ext cx="7200900" cy="776288"/>
          </a:xfrm>
        </p:spPr>
        <p:txBody>
          <a:bodyPr/>
          <a:lstStyle/>
          <a:p>
            <a:r>
              <a:rPr lang="de-DE" dirty="0" smtClean="0"/>
              <a:t>Phasenmodell</a:t>
            </a:r>
            <a:endParaRPr lang="de-DE" dirty="0"/>
          </a:p>
        </p:txBody>
      </p:sp>
      <p:graphicFrame>
        <p:nvGraphicFramePr>
          <p:cNvPr id="12" name="Diagramm 11"/>
          <p:cNvGraphicFramePr/>
          <p:nvPr>
            <p:extLst/>
          </p:nvPr>
        </p:nvGraphicFramePr>
        <p:xfrm>
          <a:off x="2" y="1136797"/>
          <a:ext cx="1340427" cy="5145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96" y="2162175"/>
            <a:ext cx="7266157" cy="29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4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 tmFilter="0, 0; .2, .5; .8, .5; 1, 0"/>
                                        <p:tgtEl>
                                          <p:spTgt spid="12">
                                            <p:graphicEl>
                                              <a:dgm id="{7AF88F15-3B35-4D27-BAD3-CBC44147F2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75" autoRev="1" fill="hold"/>
                                        <p:tgtEl>
                                          <p:spTgt spid="12">
                                            <p:graphicEl>
                                              <a:dgm id="{7AF88F15-3B35-4D27-BAD3-CBC44147F2B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Graphic spid="12" grpId="0">
        <p:bldSub>
          <a:bldDgm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4175442" y="2412579"/>
            <a:ext cx="4936599" cy="3312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7362-32D2-48DC-8205-207DBEEF7222}" type="datetime1">
              <a:rPr lang="de-DE"/>
              <a:pPr/>
              <a:t>15.06.2016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12F48F-F0D1-4E94-9D07-DBF054DC3F46}" type="slidenum">
              <a:rPr lang="de-DE"/>
              <a:pPr/>
              <a:t>9</a:t>
            </a:fld>
            <a:endParaRPr lang="de-DE" dirty="0"/>
          </a:p>
        </p:txBody>
      </p:sp>
      <p:graphicFrame>
        <p:nvGraphicFramePr>
          <p:cNvPr id="12" name="Diagramm 11"/>
          <p:cNvGraphicFramePr/>
          <p:nvPr>
            <p:extLst/>
          </p:nvPr>
        </p:nvGraphicFramePr>
        <p:xfrm>
          <a:off x="2" y="1136797"/>
          <a:ext cx="1340427" cy="5145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43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Bildschirmpräsentation (4:3)</PresentationFormat>
  <Paragraphs>326</Paragraphs>
  <Slides>13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PowerPoint-Präsentation</vt:lpstr>
      <vt:lpstr>Agenda</vt:lpstr>
      <vt:lpstr>PowerPoint-Präsentation</vt:lpstr>
      <vt:lpstr>Ausgangssituation</vt:lpstr>
      <vt:lpstr>Zielsetzung</vt:lpstr>
      <vt:lpstr>Zielsetzung</vt:lpstr>
      <vt:lpstr>Zielsetzung</vt:lpstr>
      <vt:lpstr>Phasenmodell</vt:lpstr>
      <vt:lpstr>PowerPoint-Präsentation</vt:lpstr>
      <vt:lpstr>PowerPoint-Präsentation</vt:lpstr>
      <vt:lpstr>Zeitlicher Soll-/ Ist-Vergleich</vt:lpstr>
      <vt:lpstr>Fazit und Ausblick</vt:lpstr>
      <vt:lpstr>Persönliche Projektreflexion</vt:lpstr>
    </vt:vector>
  </TitlesOfParts>
  <Company>Georg-Simon-Ohm 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 Vieth</dc:creator>
  <cp:lastModifiedBy>Milan Vieth</cp:lastModifiedBy>
  <cp:revision>4</cp:revision>
  <dcterms:created xsi:type="dcterms:W3CDTF">2016-06-15T10:13:32Z</dcterms:created>
  <dcterms:modified xsi:type="dcterms:W3CDTF">2016-06-15T10:56:35Z</dcterms:modified>
</cp:coreProperties>
</file>