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Cohort Analysis &amp; Business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Customer Retention, Revenue Trends, and Key Drivers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company wants to better understand:</a:t>
            </a:r>
          </a:p>
          <a:p>
            <a:r>
              <a:t>- Customer retention behavior (loyalty)</a:t>
            </a:r>
          </a:p>
          <a:p>
            <a:r>
              <a:t>- Revenue trends and seasonality</a:t>
            </a:r>
          </a:p>
          <a:p>
            <a:r>
              <a:t>- Key revenue drivers (countries, products)</a:t>
            </a:r>
          </a:p>
          <a:p/>
          <a:p>
            <a:r>
              <a:t>Objective: Improve customer lifetime value and boost revenue consistency.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Cohort Analysis - Customer Retention (Counts)</a:t>
            </a:r>
          </a:p>
        </p:txBody>
      </p:sp>
      <p:pic>
        <p:nvPicPr>
          <p:cNvPr id="3" name="Picture 2" descr="cohort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22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Cohort Analysis - Customer Retention (Rates)</a:t>
            </a:r>
          </a:p>
        </p:txBody>
      </p:sp>
      <p:pic>
        <p:nvPicPr>
          <p:cNvPr id="3" name="Picture 2" descr="cohort_r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518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</a:t>
            </a:r>
          </a:p>
        </p:txBody>
      </p:sp>
      <p:pic>
        <p:nvPicPr>
          <p:cNvPr id="3" name="Picture 2" descr="revenue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882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Countries by Revenue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4867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 by Revenue</a:t>
            </a:r>
          </a:p>
        </p:txBody>
      </p:sp>
      <p:pic>
        <p:nvPicPr>
          <p:cNvPr id="3" name="Picture 2" descr="top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244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loyalty programs to improve retention</a:t>
            </a:r>
          </a:p>
          <a:p>
            <a:r>
              <a:t>- Focus marketing on top-performing regions/products</a:t>
            </a:r>
          </a:p>
          <a:p>
            <a:r>
              <a:t>- Smooth revenue by diversifying product categories</a:t>
            </a:r>
          </a:p>
          <a:p>
            <a:r>
              <a:t>- Personalize offers to reduce early churn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