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5BE7-727F-4C62-AD61-91BFF96CF5B6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D3D-5F82-4DD3-9687-D348E2A4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4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5BE7-727F-4C62-AD61-91BFF96CF5B6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D3D-5F82-4DD3-9687-D348E2A4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3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5BE7-727F-4C62-AD61-91BFF96CF5B6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D3D-5F82-4DD3-9687-D348E2A4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7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5BE7-727F-4C62-AD61-91BFF96CF5B6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D3D-5F82-4DD3-9687-D348E2A4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9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5BE7-727F-4C62-AD61-91BFF96CF5B6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D3D-5F82-4DD3-9687-D348E2A4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9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5BE7-727F-4C62-AD61-91BFF96CF5B6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D3D-5F82-4DD3-9687-D348E2A4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3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5BE7-727F-4C62-AD61-91BFF96CF5B6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D3D-5F82-4DD3-9687-D348E2A4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0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5BE7-727F-4C62-AD61-91BFF96CF5B6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D3D-5F82-4DD3-9687-D348E2A4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5BE7-727F-4C62-AD61-91BFF96CF5B6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D3D-5F82-4DD3-9687-D348E2A4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5BE7-727F-4C62-AD61-91BFF96CF5B6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D3D-5F82-4DD3-9687-D348E2A4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6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5BE7-727F-4C62-AD61-91BFF96CF5B6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D3D-5F82-4DD3-9687-D348E2A4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1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95BE7-727F-4C62-AD61-91BFF96CF5B6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82D3D-5F82-4DD3-9687-D348E2A4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7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May- 1</a:t>
            </a:r>
            <a:r>
              <a:rPr lang="en-US" baseline="30000" dirty="0" smtClean="0"/>
              <a:t>st</a:t>
            </a:r>
            <a:r>
              <a:rPr lang="en-US" dirty="0" smtClean="0"/>
              <a:t> exam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Product manufacturing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7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733246"/>
            <a:ext cx="8594469" cy="6124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 company has to produce IOT </a:t>
            </a:r>
            <a:r>
              <a:rPr lang="en-US" sz="1400" dirty="0" smtClean="0"/>
              <a:t>products of different models,</a:t>
            </a:r>
          </a:p>
          <a:p>
            <a:r>
              <a:rPr lang="en-US" sz="1400" dirty="0" smtClean="0"/>
              <a:t>Each product requires </a:t>
            </a:r>
            <a:r>
              <a:rPr lang="en-US" sz="1400" dirty="0" err="1" smtClean="0"/>
              <a:t>cpus,memories</a:t>
            </a:r>
            <a:r>
              <a:rPr lang="en-US" sz="1400" dirty="0" smtClean="0"/>
              <a:t> and boards. After production of models, some spare </a:t>
            </a:r>
            <a:r>
              <a:rPr lang="en-US" sz="1400" dirty="0" err="1" smtClean="0"/>
              <a:t>equipments</a:t>
            </a:r>
            <a:r>
              <a:rPr lang="en-US" sz="1400" dirty="0" smtClean="0"/>
              <a:t> may be left.</a:t>
            </a:r>
          </a:p>
          <a:p>
            <a:r>
              <a:rPr lang="en-US" sz="1400" dirty="0" smtClean="0"/>
              <a:t>In these, </a:t>
            </a:r>
            <a:r>
              <a:rPr lang="en-US" sz="1400" dirty="0" err="1" smtClean="0"/>
              <a:t>cpus</a:t>
            </a:r>
            <a:r>
              <a:rPr lang="en-US" sz="1400" dirty="0" smtClean="0"/>
              <a:t> and memories can be sold as spare parts but boards cannot be sold.</a:t>
            </a:r>
          </a:p>
          <a:p>
            <a:r>
              <a:rPr lang="en-US" sz="1400" dirty="0" smtClean="0"/>
              <a:t>Due to manufacturing constraints maximum 3 models can be produced.</a:t>
            </a:r>
          </a:p>
          <a:p>
            <a:r>
              <a:rPr lang="en-US" sz="1400" dirty="0" smtClean="0"/>
              <a:t>Each product can be sold at the cost of its model.</a:t>
            </a:r>
          </a:p>
          <a:p>
            <a:r>
              <a:rPr lang="en-US" sz="1400" dirty="0" smtClean="0"/>
              <a:t>Given N different models.</a:t>
            </a:r>
          </a:p>
          <a:p>
            <a:r>
              <a:rPr lang="en-US" sz="1400" dirty="0" smtClean="0"/>
              <a:t>D </a:t>
            </a:r>
            <a:r>
              <a:rPr lang="en-US" sz="1400" dirty="0" err="1" smtClean="0"/>
              <a:t>cpus</a:t>
            </a:r>
            <a:r>
              <a:rPr lang="en-US" sz="1400" dirty="0" smtClean="0"/>
              <a:t> with price d each.</a:t>
            </a:r>
          </a:p>
          <a:p>
            <a:r>
              <a:rPr lang="en-US" sz="1400" dirty="0" smtClean="0"/>
              <a:t>E memories with price e each.</a:t>
            </a:r>
          </a:p>
          <a:p>
            <a:r>
              <a:rPr lang="en-US" sz="1400" dirty="0" smtClean="0"/>
              <a:t>F boards.</a:t>
            </a:r>
          </a:p>
          <a:p>
            <a:endParaRPr lang="en-US" sz="1400" dirty="0"/>
          </a:p>
          <a:p>
            <a:r>
              <a:rPr lang="en-US" sz="1400" dirty="0" smtClean="0"/>
              <a:t>Input:-</a:t>
            </a:r>
          </a:p>
          <a:p>
            <a:r>
              <a:rPr lang="en-US" sz="1400" dirty="0" smtClean="0"/>
              <a:t>T number of </a:t>
            </a:r>
            <a:r>
              <a:rPr lang="en-US" sz="1400" dirty="0" err="1" smtClean="0"/>
              <a:t>testcases</a:t>
            </a:r>
            <a:r>
              <a:rPr lang="en-US" sz="1400" dirty="0" smtClean="0"/>
              <a:t>, followed by </a:t>
            </a:r>
            <a:r>
              <a:rPr lang="en-US" sz="1400" dirty="0" err="1" smtClean="0"/>
              <a:t>testcases</a:t>
            </a:r>
            <a:r>
              <a:rPr lang="en-US" sz="1400" dirty="0" smtClean="0"/>
              <a:t>,</a:t>
            </a:r>
          </a:p>
          <a:p>
            <a:r>
              <a:rPr lang="en-US" sz="1400" dirty="0" smtClean="0"/>
              <a:t>Each test case consists of</a:t>
            </a:r>
          </a:p>
          <a:p>
            <a:r>
              <a:rPr lang="en-US" sz="1400" dirty="0" smtClean="0"/>
              <a:t>D total  number of </a:t>
            </a:r>
            <a:r>
              <a:rPr lang="en-US" sz="1400" dirty="0" err="1" smtClean="0"/>
              <a:t>cpus</a:t>
            </a:r>
            <a:r>
              <a:rPr lang="en-US" sz="1400" dirty="0" smtClean="0"/>
              <a:t> available.</a:t>
            </a:r>
          </a:p>
          <a:p>
            <a:r>
              <a:rPr lang="en-US" sz="1400" dirty="0" smtClean="0"/>
              <a:t>E total number of memories available.</a:t>
            </a:r>
          </a:p>
          <a:p>
            <a:r>
              <a:rPr lang="en-US" sz="1400" dirty="0" smtClean="0"/>
              <a:t>F total number of boards available.</a:t>
            </a:r>
          </a:p>
          <a:p>
            <a:r>
              <a:rPr lang="en-US" sz="1400" dirty="0" smtClean="0"/>
              <a:t>N number of models followed by N lines consisting of</a:t>
            </a:r>
          </a:p>
          <a:p>
            <a:r>
              <a:rPr lang="en-US" sz="1400" dirty="0" err="1" smtClean="0"/>
              <a:t>a</a:t>
            </a:r>
            <a:r>
              <a:rPr lang="en-US" sz="1400" baseline="-25000" dirty="0" err="1" smtClean="0"/>
              <a:t>i</a:t>
            </a:r>
            <a:r>
              <a:rPr lang="en-US" sz="1400" dirty="0" smtClean="0"/>
              <a:t>, b</a:t>
            </a:r>
            <a:r>
              <a:rPr lang="en-US" sz="1400" baseline="-25000" dirty="0" smtClean="0"/>
              <a:t>i</a:t>
            </a:r>
            <a:r>
              <a:rPr lang="en-US" sz="1400" dirty="0" smtClean="0"/>
              <a:t>, c</a:t>
            </a:r>
            <a:r>
              <a:rPr lang="en-US" sz="1400" baseline="-25000" dirty="0" smtClean="0"/>
              <a:t>i</a:t>
            </a:r>
            <a:r>
              <a:rPr lang="en-US" sz="1400" dirty="0" smtClean="0"/>
              <a:t> and p</a:t>
            </a:r>
            <a:r>
              <a:rPr lang="en-US" sz="1400" baseline="-25000" dirty="0" smtClean="0"/>
              <a:t>i </a:t>
            </a:r>
            <a:r>
              <a:rPr lang="en-US" sz="1400" dirty="0" smtClean="0"/>
              <a:t>where </a:t>
            </a:r>
            <a:r>
              <a:rPr lang="en-US" sz="1400" dirty="0" err="1" smtClean="0"/>
              <a:t>a</a:t>
            </a:r>
            <a:r>
              <a:rPr lang="en-US" sz="1400" baseline="-25000" dirty="0" err="1" smtClean="0"/>
              <a:t>i</a:t>
            </a:r>
            <a:r>
              <a:rPr lang="en-US" sz="1400" baseline="-25000" dirty="0" smtClean="0"/>
              <a:t> </a:t>
            </a:r>
            <a:r>
              <a:rPr lang="en-US" sz="1400" dirty="0" smtClean="0"/>
              <a:t>is the number of </a:t>
            </a:r>
            <a:r>
              <a:rPr lang="en-US" sz="1400" dirty="0" err="1" smtClean="0"/>
              <a:t>cpus,b</a:t>
            </a:r>
            <a:r>
              <a:rPr lang="en-US" sz="1400" baseline="-25000" dirty="0" err="1"/>
              <a:t>i</a:t>
            </a:r>
            <a:r>
              <a:rPr lang="en-US" sz="1400" dirty="0" smtClean="0"/>
              <a:t> number of memories, c</a:t>
            </a:r>
            <a:r>
              <a:rPr lang="en-US" sz="1400" baseline="-25000" dirty="0"/>
              <a:t>i </a:t>
            </a:r>
            <a:r>
              <a:rPr lang="en-US" sz="1400" dirty="0" smtClean="0"/>
              <a:t>number of boards</a:t>
            </a:r>
          </a:p>
          <a:p>
            <a:r>
              <a:rPr lang="en-US" sz="1400" dirty="0"/>
              <a:t>r</a:t>
            </a:r>
            <a:r>
              <a:rPr lang="en-US" sz="1400" dirty="0" smtClean="0"/>
              <a:t>equired for producing one unit of that model and p</a:t>
            </a:r>
            <a:r>
              <a:rPr lang="en-US" sz="1400" baseline="-25000" dirty="0"/>
              <a:t>i</a:t>
            </a:r>
            <a:r>
              <a:rPr lang="en-US" sz="1400" dirty="0" smtClean="0"/>
              <a:t> is the selling price of the one unit of that model.</a:t>
            </a:r>
          </a:p>
          <a:p>
            <a:endParaRPr lang="en-US" sz="1400" dirty="0"/>
          </a:p>
          <a:p>
            <a:r>
              <a:rPr lang="en-US" sz="1400" dirty="0" smtClean="0"/>
              <a:t>Output:-</a:t>
            </a:r>
          </a:p>
          <a:p>
            <a:r>
              <a:rPr lang="en-US" sz="1400" dirty="0" smtClean="0"/>
              <a:t>Print the </a:t>
            </a:r>
            <a:r>
              <a:rPr lang="en-US" sz="1400" dirty="0" err="1" smtClean="0"/>
              <a:t>testcase</a:t>
            </a:r>
            <a:r>
              <a:rPr lang="en-US" sz="1400" dirty="0" smtClean="0"/>
              <a:t> number followed by the Maximum profit that can be made.</a:t>
            </a:r>
          </a:p>
          <a:p>
            <a:endParaRPr lang="en-US" sz="1400" dirty="0"/>
          </a:p>
          <a:p>
            <a:r>
              <a:rPr lang="en-US" sz="1400" dirty="0" smtClean="0"/>
              <a:t>Note:- Maximum profit can also be attained without any production that is by just selling </a:t>
            </a:r>
            <a:r>
              <a:rPr lang="en-US" sz="1400" dirty="0"/>
              <a:t> </a:t>
            </a:r>
            <a:r>
              <a:rPr lang="en-US" sz="1400" dirty="0" smtClean="0"/>
              <a:t>its components.</a:t>
            </a:r>
          </a:p>
          <a:p>
            <a:endParaRPr lang="en-US" sz="1400" dirty="0" smtClean="0"/>
          </a:p>
          <a:p>
            <a:r>
              <a:rPr lang="en-US" sz="1400" dirty="0" smtClean="0"/>
              <a:t>Constraints:-</a:t>
            </a:r>
          </a:p>
          <a:p>
            <a:r>
              <a:rPr lang="en-US" sz="1400" dirty="0" smtClean="0"/>
              <a:t>1</a:t>
            </a:r>
            <a:r>
              <a:rPr lang="en-US" sz="1400" dirty="0"/>
              <a:t> ≤ </a:t>
            </a:r>
            <a:r>
              <a:rPr lang="en-US" sz="1400" dirty="0" smtClean="0"/>
              <a:t>N</a:t>
            </a:r>
            <a:r>
              <a:rPr lang="en-US" sz="1400" dirty="0"/>
              <a:t> ≤ </a:t>
            </a:r>
            <a:r>
              <a:rPr lang="en-US" sz="1400" dirty="0" smtClean="0"/>
              <a:t>8,  1</a:t>
            </a:r>
            <a:r>
              <a:rPr lang="en-US" sz="1400" dirty="0"/>
              <a:t> ≤ </a:t>
            </a:r>
            <a:r>
              <a:rPr lang="en-US" sz="1400" dirty="0" smtClean="0"/>
              <a:t>D,E,F</a:t>
            </a:r>
            <a:r>
              <a:rPr lang="en-US" sz="1400" dirty="0"/>
              <a:t> ≤ </a:t>
            </a:r>
            <a:r>
              <a:rPr lang="en-US" sz="1400" dirty="0" smtClean="0"/>
              <a:t>100,  1 </a:t>
            </a:r>
            <a:r>
              <a:rPr lang="en-US" sz="1400" dirty="0"/>
              <a:t>≤ </a:t>
            </a:r>
            <a:r>
              <a:rPr lang="en-US" sz="1400" dirty="0" err="1" smtClean="0"/>
              <a:t>d,e</a:t>
            </a:r>
            <a:r>
              <a:rPr lang="en-US" sz="1400" dirty="0"/>
              <a:t> ≤ </a:t>
            </a:r>
            <a:r>
              <a:rPr lang="en-US" sz="1400" dirty="0" smtClean="0"/>
              <a:t>10,  1</a:t>
            </a:r>
            <a:r>
              <a:rPr lang="en-US" sz="1400" dirty="0"/>
              <a:t> ≤ </a:t>
            </a:r>
            <a:r>
              <a:rPr lang="en-US" sz="1400" dirty="0" err="1" smtClean="0"/>
              <a:t>a</a:t>
            </a:r>
            <a:r>
              <a:rPr lang="en-US" sz="1400" baseline="-25000" dirty="0" err="1"/>
              <a:t>i</a:t>
            </a:r>
            <a:r>
              <a:rPr lang="en-US" sz="1400" dirty="0" err="1" smtClean="0"/>
              <a:t>,b</a:t>
            </a:r>
            <a:r>
              <a:rPr lang="en-US" sz="1400" baseline="-25000" dirty="0" err="1"/>
              <a:t>i</a:t>
            </a:r>
            <a:r>
              <a:rPr lang="en-US" sz="1400" dirty="0" err="1" smtClean="0"/>
              <a:t>,c</a:t>
            </a:r>
            <a:r>
              <a:rPr lang="en-US" sz="1400" baseline="-25000" dirty="0" err="1"/>
              <a:t>i</a:t>
            </a:r>
            <a:r>
              <a:rPr lang="en-US" sz="1400" dirty="0"/>
              <a:t> ≤ </a:t>
            </a:r>
            <a:r>
              <a:rPr lang="en-US" sz="1400" dirty="0" smtClean="0"/>
              <a:t>5,  1 </a:t>
            </a:r>
            <a:r>
              <a:rPr lang="en-US" sz="1400" dirty="0"/>
              <a:t>≤ p</a:t>
            </a:r>
            <a:r>
              <a:rPr lang="en-US" sz="1400" baseline="-25000" dirty="0"/>
              <a:t>i </a:t>
            </a:r>
            <a:r>
              <a:rPr lang="en-US" sz="1400" dirty="0"/>
              <a:t>≤ </a:t>
            </a:r>
            <a:r>
              <a:rPr lang="en-US" sz="1400" dirty="0" smtClean="0"/>
              <a:t>100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3745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001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Complexity</a:t>
            </a:r>
          </a:p>
          <a:p>
            <a:pPr algn="ctr"/>
            <a:r>
              <a:rPr lang="en-US" sz="1400" dirty="0" smtClean="0"/>
              <a:t>----------------------</a:t>
            </a:r>
          </a:p>
          <a:p>
            <a:pPr algn="ctr"/>
            <a:endParaRPr lang="en-US" sz="1400" dirty="0" smtClean="0"/>
          </a:p>
          <a:p>
            <a:r>
              <a:rPr lang="en-US" sz="1400" dirty="0" smtClean="0"/>
              <a:t>Simply question is :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we need to choose up to 3 out of 8 (0-3)products, </a:t>
            </a:r>
          </a:p>
          <a:p>
            <a:r>
              <a:rPr lang="en-US" sz="1400" dirty="0" smtClean="0"/>
              <a:t>Answer = Value of products+ remaining CPU*</a:t>
            </a:r>
            <a:r>
              <a:rPr lang="en-US" sz="1400" dirty="0" err="1" smtClean="0"/>
              <a:t>CPU_COST+remaining</a:t>
            </a:r>
            <a:r>
              <a:rPr lang="en-US" sz="1400" dirty="0" smtClean="0"/>
              <a:t> MEMORY*MEM_COST</a:t>
            </a:r>
          </a:p>
          <a:p>
            <a:endParaRPr lang="en-US" sz="1400" dirty="0" smtClean="0"/>
          </a:p>
          <a:p>
            <a:r>
              <a:rPr lang="en-US" sz="1400" dirty="0" smtClean="0"/>
              <a:t>Lets try to calculate complexity for brute force approach.</a:t>
            </a:r>
          </a:p>
          <a:p>
            <a:endParaRPr lang="en-US" sz="1400" dirty="0" smtClean="0"/>
          </a:p>
          <a:p>
            <a:r>
              <a:rPr lang="en-US" sz="1400" dirty="0" smtClean="0"/>
              <a:t>1.We need to choose max 3 out of 8 products, so for that complexity is 8c3=56</a:t>
            </a:r>
          </a:p>
          <a:p>
            <a:endParaRPr lang="en-US" sz="1400" dirty="0"/>
          </a:p>
          <a:p>
            <a:r>
              <a:rPr lang="en-US" sz="1400" dirty="0" smtClean="0"/>
              <a:t>2. (taking </a:t>
            </a:r>
            <a:r>
              <a:rPr lang="en-US" sz="1400" dirty="0"/>
              <a:t>product-1 out of </a:t>
            </a:r>
            <a:r>
              <a:rPr lang="en-US" sz="1400" dirty="0" smtClean="0"/>
              <a:t>chosen </a:t>
            </a:r>
            <a:r>
              <a:rPr lang="en-US" sz="1400" dirty="0"/>
              <a:t>products from 0 to MAX possible if we take only this </a:t>
            </a:r>
            <a:r>
              <a:rPr lang="en-US" sz="1400" dirty="0" smtClean="0"/>
              <a:t>product)*(</a:t>
            </a:r>
            <a:r>
              <a:rPr lang="en-US" sz="1400" dirty="0"/>
              <a:t>taking product-1 out of </a:t>
            </a:r>
            <a:r>
              <a:rPr lang="en-US" sz="1400" dirty="0" smtClean="0"/>
              <a:t>chosen </a:t>
            </a:r>
            <a:r>
              <a:rPr lang="en-US" sz="1400" dirty="0"/>
              <a:t>products from 0 to MAX possible if we take only this </a:t>
            </a:r>
            <a:r>
              <a:rPr lang="en-US" sz="1400" dirty="0" smtClean="0"/>
              <a:t>product)*(</a:t>
            </a:r>
            <a:r>
              <a:rPr lang="en-US" sz="1400" dirty="0"/>
              <a:t>taking product-1 out of </a:t>
            </a:r>
            <a:r>
              <a:rPr lang="en-US" sz="1400" dirty="0" smtClean="0"/>
              <a:t>chosen </a:t>
            </a:r>
            <a:r>
              <a:rPr lang="en-US" sz="1400" dirty="0"/>
              <a:t>products from 0 to MAX possible if we take only this </a:t>
            </a:r>
            <a:r>
              <a:rPr lang="en-US" sz="1400" dirty="0" smtClean="0"/>
              <a:t>product) = (100*100*100)</a:t>
            </a:r>
          </a:p>
          <a:p>
            <a:r>
              <a:rPr lang="en-US" sz="1400" dirty="0" smtClean="0"/>
              <a:t> </a:t>
            </a:r>
          </a:p>
          <a:p>
            <a:r>
              <a:rPr lang="en-US" sz="1400" dirty="0" smtClean="0"/>
              <a:t>So final complexity is  = 8c3*100*100*100 &lt; 10^9.</a:t>
            </a:r>
          </a:p>
          <a:p>
            <a:endParaRPr lang="en-US" sz="1400" dirty="0"/>
          </a:p>
          <a:p>
            <a:r>
              <a:rPr lang="en-US" sz="1400" dirty="0" smtClean="0"/>
              <a:t>3. So If complexity is less than 10^9 we can freely go ahead</a:t>
            </a:r>
          </a:p>
          <a:p>
            <a:endParaRPr lang="en-US" sz="1400" dirty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13191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457200"/>
            <a:ext cx="70104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Input:</a:t>
            </a:r>
          </a:p>
          <a:p>
            <a:r>
              <a:rPr lang="en-US" sz="1200" dirty="0" smtClean="0"/>
              <a:t>--------</a:t>
            </a:r>
          </a:p>
          <a:p>
            <a:r>
              <a:rPr lang="en-US" sz="1200" dirty="0" smtClean="0"/>
              <a:t>7 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2 2 2 1 1</a:t>
            </a:r>
          </a:p>
          <a:p>
            <a:r>
              <a:rPr lang="en-US" sz="1200" dirty="0"/>
              <a:t>1</a:t>
            </a:r>
          </a:p>
          <a:p>
            <a:r>
              <a:rPr lang="en-US" sz="1200" dirty="0"/>
              <a:t>2 2 2 6</a:t>
            </a:r>
          </a:p>
          <a:p>
            <a:endParaRPr lang="en-US" sz="1200" dirty="0"/>
          </a:p>
          <a:p>
            <a:r>
              <a:rPr lang="en-US" sz="1200" dirty="0"/>
              <a:t>5 10 10 1 1       </a:t>
            </a:r>
          </a:p>
          <a:p>
            <a:r>
              <a:rPr lang="en-US" sz="1200" dirty="0"/>
              <a:t>2</a:t>
            </a:r>
          </a:p>
          <a:p>
            <a:r>
              <a:rPr lang="en-US" sz="1200" dirty="0"/>
              <a:t>2 1 1 8</a:t>
            </a:r>
          </a:p>
          <a:p>
            <a:r>
              <a:rPr lang="en-US" sz="1200" dirty="0"/>
              <a:t>1 1 1 6</a:t>
            </a:r>
          </a:p>
          <a:p>
            <a:endParaRPr lang="en-US" sz="1200" dirty="0"/>
          </a:p>
          <a:p>
            <a:r>
              <a:rPr lang="en-US" sz="1200" dirty="0"/>
              <a:t>10 10 10 2 1      </a:t>
            </a:r>
          </a:p>
          <a:p>
            <a:r>
              <a:rPr lang="en-US" sz="1200" dirty="0"/>
              <a:t>1</a:t>
            </a:r>
          </a:p>
          <a:p>
            <a:r>
              <a:rPr lang="en-US" sz="1200" dirty="0"/>
              <a:t>1 2 2 3</a:t>
            </a:r>
          </a:p>
          <a:p>
            <a:endParaRPr lang="en-US" sz="1200" dirty="0"/>
          </a:p>
          <a:p>
            <a:r>
              <a:rPr lang="en-US" sz="1200" dirty="0"/>
              <a:t>4 6 4 2 1         </a:t>
            </a:r>
          </a:p>
          <a:p>
            <a:r>
              <a:rPr lang="en-US" sz="1200" dirty="0"/>
              <a:t>4</a:t>
            </a:r>
          </a:p>
          <a:p>
            <a:r>
              <a:rPr lang="en-US" sz="1200" dirty="0"/>
              <a:t>2 4 2 9</a:t>
            </a:r>
          </a:p>
          <a:p>
            <a:r>
              <a:rPr lang="en-US" sz="1200" dirty="0"/>
              <a:t>1 3 1 7</a:t>
            </a:r>
          </a:p>
          <a:p>
            <a:r>
              <a:rPr lang="en-US" sz="1200" dirty="0"/>
              <a:t>2 1 1 8</a:t>
            </a:r>
          </a:p>
          <a:p>
            <a:r>
              <a:rPr lang="en-US" sz="1200" dirty="0"/>
              <a:t>1 2 2 </a:t>
            </a:r>
            <a:r>
              <a:rPr lang="en-US" sz="1200" dirty="0" smtClean="0"/>
              <a:t>6</a:t>
            </a:r>
          </a:p>
          <a:p>
            <a:endParaRPr lang="en-US" sz="1200" dirty="0"/>
          </a:p>
          <a:p>
            <a:r>
              <a:rPr lang="en-US" sz="1200" dirty="0" smtClean="0"/>
              <a:t>40 80 60 1 3      </a:t>
            </a:r>
          </a:p>
          <a:p>
            <a:r>
              <a:rPr lang="en-US" sz="1200" dirty="0" smtClean="0"/>
              <a:t>7</a:t>
            </a:r>
          </a:p>
          <a:p>
            <a:r>
              <a:rPr lang="en-US" sz="1200" dirty="0" smtClean="0"/>
              <a:t>3 2 2 56</a:t>
            </a:r>
          </a:p>
          <a:p>
            <a:r>
              <a:rPr lang="en-US" sz="1200" dirty="0" smtClean="0"/>
              <a:t>5 4 2 12</a:t>
            </a:r>
          </a:p>
          <a:p>
            <a:r>
              <a:rPr lang="en-US" sz="1200" dirty="0" smtClean="0"/>
              <a:t>3 5 3 65</a:t>
            </a:r>
          </a:p>
          <a:p>
            <a:r>
              <a:rPr lang="en-US" sz="1200" dirty="0" smtClean="0"/>
              <a:t>1 2 5 78</a:t>
            </a:r>
          </a:p>
          <a:p>
            <a:r>
              <a:rPr lang="en-US" sz="1200" dirty="0" smtClean="0"/>
              <a:t>5 5 2 85</a:t>
            </a:r>
          </a:p>
          <a:p>
            <a:r>
              <a:rPr lang="en-US" sz="1200" dirty="0" smtClean="0"/>
              <a:t>4 2 3 76</a:t>
            </a:r>
          </a:p>
          <a:p>
            <a:r>
              <a:rPr lang="en-US" sz="1200" dirty="0" smtClean="0"/>
              <a:t>5 5 1 48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7092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685800"/>
            <a:ext cx="4495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/>
          </a:p>
          <a:p>
            <a:r>
              <a:rPr lang="en-US" sz="1200" dirty="0" smtClean="0"/>
              <a:t>100 100 100  6 10      </a:t>
            </a:r>
          </a:p>
          <a:p>
            <a:r>
              <a:rPr lang="en-US" sz="1200" dirty="0" smtClean="0"/>
              <a:t>8</a:t>
            </a:r>
          </a:p>
          <a:p>
            <a:r>
              <a:rPr lang="en-US" sz="1200" dirty="0" smtClean="0"/>
              <a:t>3 3 1 74</a:t>
            </a:r>
          </a:p>
          <a:p>
            <a:r>
              <a:rPr lang="en-US" sz="1200" dirty="0" smtClean="0"/>
              <a:t>2 3 1 41</a:t>
            </a:r>
          </a:p>
          <a:p>
            <a:r>
              <a:rPr lang="en-US" sz="1200" dirty="0" smtClean="0"/>
              <a:t>3 2 1 64</a:t>
            </a:r>
          </a:p>
          <a:p>
            <a:r>
              <a:rPr lang="en-US" sz="1200" dirty="0" smtClean="0"/>
              <a:t>2 2 3 68</a:t>
            </a:r>
          </a:p>
          <a:p>
            <a:r>
              <a:rPr lang="en-US" sz="1200" dirty="0" smtClean="0"/>
              <a:t>2 2 2 71</a:t>
            </a:r>
          </a:p>
          <a:p>
            <a:r>
              <a:rPr lang="en-US" sz="1200" dirty="0" smtClean="0"/>
              <a:t>2 3 2 66</a:t>
            </a:r>
          </a:p>
          <a:p>
            <a:r>
              <a:rPr lang="en-US" sz="1200" dirty="0" smtClean="0"/>
              <a:t>2 3 3 84</a:t>
            </a:r>
          </a:p>
          <a:p>
            <a:r>
              <a:rPr lang="en-US" sz="1200" dirty="0" smtClean="0"/>
              <a:t>3 3 1 48 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1</a:t>
            </a:r>
          </a:p>
          <a:p>
            <a:r>
              <a:rPr lang="en-US" sz="1200" dirty="0" smtClean="0"/>
              <a:t>100 100 100 1 1</a:t>
            </a:r>
          </a:p>
          <a:p>
            <a:r>
              <a:rPr lang="en-US" sz="1200" dirty="0" smtClean="0"/>
              <a:t>8</a:t>
            </a:r>
          </a:p>
          <a:p>
            <a:r>
              <a:rPr lang="en-US" sz="1200" dirty="0" smtClean="0"/>
              <a:t>1 1 1 1</a:t>
            </a:r>
          </a:p>
          <a:p>
            <a:r>
              <a:rPr lang="en-US" sz="1200" dirty="0" smtClean="0"/>
              <a:t>1 1 1 1</a:t>
            </a:r>
          </a:p>
          <a:p>
            <a:r>
              <a:rPr lang="en-US" sz="1200" dirty="0" smtClean="0"/>
              <a:t>1 1 1 1</a:t>
            </a:r>
          </a:p>
          <a:p>
            <a:r>
              <a:rPr lang="en-US" sz="1200" dirty="0" smtClean="0"/>
              <a:t>1 1 1 1</a:t>
            </a:r>
          </a:p>
          <a:p>
            <a:r>
              <a:rPr lang="en-US" sz="1200" dirty="0" smtClean="0"/>
              <a:t>1 1 1 1</a:t>
            </a:r>
          </a:p>
          <a:p>
            <a:r>
              <a:rPr lang="en-US" sz="1200" dirty="0" smtClean="0"/>
              <a:t>1 1 1 1</a:t>
            </a:r>
          </a:p>
          <a:p>
            <a:r>
              <a:rPr lang="en-US" sz="1200" dirty="0" smtClean="0"/>
              <a:t>1 1 1 1</a:t>
            </a:r>
          </a:p>
          <a:p>
            <a:r>
              <a:rPr lang="en-US" sz="1200" dirty="0" smtClean="0"/>
              <a:t>1 1 1 1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618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914400"/>
            <a:ext cx="5943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endParaRPr lang="en-US" dirty="0"/>
          </a:p>
          <a:p>
            <a:r>
              <a:rPr lang="en-US" dirty="0"/>
              <a:t>#1 </a:t>
            </a:r>
            <a:r>
              <a:rPr lang="en-US" dirty="0" smtClean="0"/>
              <a:t>6</a:t>
            </a:r>
            <a:endParaRPr lang="en-US" dirty="0"/>
          </a:p>
          <a:p>
            <a:r>
              <a:rPr lang="en-US" dirty="0"/>
              <a:t>#2 35</a:t>
            </a:r>
          </a:p>
          <a:p>
            <a:r>
              <a:rPr lang="en-US" dirty="0" smtClean="0"/>
              <a:t>#</a:t>
            </a:r>
            <a:r>
              <a:rPr lang="en-US" dirty="0"/>
              <a:t>3 30</a:t>
            </a:r>
          </a:p>
          <a:p>
            <a:r>
              <a:rPr lang="en-US" dirty="0" smtClean="0"/>
              <a:t>#</a:t>
            </a:r>
            <a:r>
              <a:rPr lang="en-US" dirty="0"/>
              <a:t>4 21</a:t>
            </a:r>
          </a:p>
          <a:p>
            <a:r>
              <a:rPr lang="en-US" dirty="0" smtClean="0"/>
              <a:t>#</a:t>
            </a:r>
            <a:r>
              <a:rPr lang="en-US" dirty="0"/>
              <a:t>5 1338</a:t>
            </a:r>
          </a:p>
          <a:p>
            <a:r>
              <a:rPr lang="en-US" dirty="0" smtClean="0"/>
              <a:t>#</a:t>
            </a:r>
            <a:r>
              <a:rPr lang="en-US" dirty="0"/>
              <a:t>6 3550</a:t>
            </a:r>
          </a:p>
          <a:p>
            <a:r>
              <a:rPr lang="en-US" dirty="0" smtClean="0"/>
              <a:t>#</a:t>
            </a:r>
            <a:r>
              <a:rPr lang="en-US" dirty="0"/>
              <a:t>7 </a:t>
            </a:r>
            <a:r>
              <a:rPr lang="en-US" dirty="0" smtClean="0"/>
              <a:t>200</a:t>
            </a:r>
          </a:p>
          <a:p>
            <a:endParaRPr lang="en-US" dirty="0"/>
          </a:p>
          <a:p>
            <a:r>
              <a:rPr lang="en-US" dirty="0" smtClean="0"/>
              <a:t>--------------------------------------------</a:t>
            </a:r>
          </a:p>
          <a:p>
            <a:r>
              <a:rPr lang="en-US" dirty="0" smtClean="0"/>
              <a:t>Time taken including input </a:t>
            </a:r>
            <a:r>
              <a:rPr lang="en-US" dirty="0" err="1" smtClean="0"/>
              <a:t>reding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#1  time </a:t>
            </a:r>
            <a:r>
              <a:rPr lang="en-US" dirty="0"/>
              <a:t>= 0.002</a:t>
            </a:r>
          </a:p>
          <a:p>
            <a:r>
              <a:rPr lang="en-US" dirty="0"/>
              <a:t>#2 </a:t>
            </a:r>
            <a:r>
              <a:rPr lang="en-US" dirty="0" smtClean="0"/>
              <a:t>time </a:t>
            </a:r>
            <a:r>
              <a:rPr lang="en-US" dirty="0"/>
              <a:t>= 0.002</a:t>
            </a:r>
          </a:p>
          <a:p>
            <a:r>
              <a:rPr lang="en-US" dirty="0"/>
              <a:t>#3 </a:t>
            </a:r>
            <a:r>
              <a:rPr lang="en-US" dirty="0" smtClean="0"/>
              <a:t>time = 0.001</a:t>
            </a:r>
          </a:p>
          <a:p>
            <a:r>
              <a:rPr lang="en-US" dirty="0" smtClean="0"/>
              <a:t>#4 time </a:t>
            </a:r>
            <a:r>
              <a:rPr lang="en-US" dirty="0"/>
              <a:t>= 0.003</a:t>
            </a:r>
          </a:p>
          <a:p>
            <a:r>
              <a:rPr lang="en-US" dirty="0"/>
              <a:t>#5 </a:t>
            </a:r>
            <a:r>
              <a:rPr lang="en-US" dirty="0" smtClean="0"/>
              <a:t>time </a:t>
            </a:r>
            <a:r>
              <a:rPr lang="en-US" dirty="0"/>
              <a:t>= 0.064</a:t>
            </a:r>
          </a:p>
          <a:p>
            <a:r>
              <a:rPr lang="en-US" dirty="0"/>
              <a:t>#6 </a:t>
            </a:r>
            <a:r>
              <a:rPr lang="en-US" dirty="0" smtClean="0"/>
              <a:t>time </a:t>
            </a:r>
            <a:r>
              <a:rPr lang="en-US" dirty="0"/>
              <a:t>= 0.203</a:t>
            </a:r>
          </a:p>
          <a:p>
            <a:r>
              <a:rPr lang="en-US" dirty="0"/>
              <a:t>#7 </a:t>
            </a:r>
            <a:r>
              <a:rPr lang="en-US" dirty="0" smtClean="0"/>
              <a:t>time </a:t>
            </a:r>
            <a:r>
              <a:rPr lang="en-US" dirty="0"/>
              <a:t>= 0.001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284985"/>
              </p:ext>
            </p:extLst>
          </p:nvPr>
        </p:nvGraphicFramePr>
        <p:xfrm>
          <a:off x="4421188" y="2438400"/>
          <a:ext cx="2513012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Packager Shell Object" showAsIcon="1" r:id="rId3" imgW="2512800" imgH="865080" progId="Package">
                  <p:embed/>
                </p:oleObj>
              </mc:Choice>
              <mc:Fallback>
                <p:oleObj name="Packager Shell Object" showAsIcon="1" r:id="rId3" imgW="2512800" imgH="8650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1188" y="2438400"/>
                        <a:ext cx="2513012" cy="865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201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990600"/>
            <a:ext cx="655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Precautions to take care:</a:t>
            </a:r>
          </a:p>
          <a:p>
            <a:r>
              <a:rPr lang="en-US" dirty="0" smtClean="0"/>
              <a:t>--------------------------------</a:t>
            </a:r>
          </a:p>
          <a:p>
            <a:endParaRPr lang="en-US" dirty="0"/>
          </a:p>
          <a:p>
            <a:r>
              <a:rPr lang="en-US" dirty="0" smtClean="0"/>
              <a:t>1.Question asked is we need to choose up to 3 out of 8 products, means we can choose no product also and sell all individual components.</a:t>
            </a:r>
          </a:p>
          <a:p>
            <a:endParaRPr lang="en-US" dirty="0"/>
          </a:p>
          <a:p>
            <a:r>
              <a:rPr lang="en-US" dirty="0" smtClean="0"/>
              <a:t>2. When choosing a product we need to check whether the component I am spending for this product worth more than if I sell individual products, if not ignore product completely</a:t>
            </a:r>
          </a:p>
          <a:p>
            <a:endParaRPr lang="en-US" dirty="0"/>
          </a:p>
          <a:p>
            <a:r>
              <a:rPr lang="en-US" dirty="0" smtClean="0"/>
              <a:t>3.When we apply 3 for loops to generate 8c3 combination, we need to consider N&lt;3 also</a:t>
            </a:r>
          </a:p>
          <a:p>
            <a:endParaRPr lang="en-US" dirty="0"/>
          </a:p>
          <a:p>
            <a:r>
              <a:rPr lang="en-US" dirty="0" smtClean="0"/>
              <a:t>4. Always calculate time roughly before selecting approach as explained above.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65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594</Words>
  <Application>Microsoft Office PowerPoint</Application>
  <PresentationFormat>On-screen Show (4:3)</PresentationFormat>
  <Paragraphs>132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Office Theme</vt:lpstr>
      <vt:lpstr>Packager Shell Object</vt:lpstr>
      <vt:lpstr>May- 1st exam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May- 1st exam </dc:title>
  <dc:creator>Narasimha Rao Thurlapati</dc:creator>
  <cp:lastModifiedBy>RAHUL KUMAR GUPTA</cp:lastModifiedBy>
  <cp:revision>13</cp:revision>
  <dcterms:created xsi:type="dcterms:W3CDTF">2016-06-26T12:18:12Z</dcterms:created>
  <dcterms:modified xsi:type="dcterms:W3CDTF">2019-10-24T17:23:45Z</dcterms:modified>
</cp:coreProperties>
</file>