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35725-3DF8-BF88-75C2-CF80622AF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6F294-24A5-32B8-98D1-CD94881AEF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C27E-1F7A-DEDA-112B-2E682B70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4F459-4090-C3E5-1BFA-DAA7FB63B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B1CA-7C5B-9383-5EF9-7FF1BE3D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5187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7373-821F-1C89-A111-E64BCD47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1471E8-5F29-E566-AFD8-7F1719DE8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3A13-0798-C75C-A650-516185324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54CE4-5C66-5362-716C-F9659D48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C9B4-D64A-F807-B0AB-5E43473F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04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D67DB-168B-8AF7-47BA-45C4DF2F9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0FBD5-2E39-5FC1-70EB-BD85ABEE29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6A611-7E9B-2B06-79AC-96A0569D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39B6-C300-8D5A-77B5-70FA58F4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50C5-9273-661D-0CE1-CD9574BB9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99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31DB-CBBE-23F5-BF1C-4A6094D7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5B71-E9AC-1358-97D7-8A9AB3E89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A57A6-3763-F974-B3CB-377C127ED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F44F0-0DD5-01E3-52DE-F3C1C475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110DC-3218-ACC1-D556-B68B8A7B6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515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E0188-5023-29E7-4CCF-7F4151898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54B53-B5CB-298A-6661-A36921DA0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C2827-A069-AAFA-2569-6739BB977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CBF6B-6DD9-93AD-92AD-A6672E91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9B9D4-9F30-CE4F-5E15-089FF318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99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DF977-330C-2D99-C6B2-D36791D8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48FA1-49A5-1D7E-5000-3DC08E1F4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33C1E-A98C-C71F-7E01-F37E94E0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6654A-4EEA-3783-E5A0-5191F309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262A-E737-A544-7D58-3921A3F6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A0672-53B9-776D-0028-081299AA1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747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2370-42BB-373B-A09D-2F502A6A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A8FDE-9F12-9698-4BBA-686413D3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7410-791A-8A56-E8ED-0ECBACB36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41B63-2A68-5E61-CB1D-85BDF8677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5F2DD-F0BA-D032-626B-09AA29711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A9157C-0A6E-3643-57EF-3499F13C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439EE-31F2-E35C-D2AA-1BBDC1CF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DB6339-12EA-26BD-6DB8-2BEE2C02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1137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2D7E4-E226-559A-F753-697AA6C1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E200E-F1BB-B4A7-E8B0-D8029FB3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D76B-1DF3-C273-6B32-D00B17F9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51DCC-E688-7DD9-1B0D-6A1043DC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027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311762-2E0C-E298-8E2D-A10AFBD1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9A1A3-E6C8-EAB0-9EE5-6EDDCA63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DEA63-3587-4D22-7D0A-6DCF18C69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2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49F2-B272-95A8-AEDD-062D0697F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9C7BB-79F0-5152-7923-18F97F98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80537-0E34-0C04-C833-18EE78DD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71E9E-DD0D-380A-68B5-7C9FFAEDE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E986F-1474-81E0-2E8D-F9546B20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9B8C5-D8CA-A1D8-CDF3-BAC7D0F7A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226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02C17-8654-B6AE-223F-2FB4B336C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7850E-E439-0B2F-A07D-BFC879167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02EED-2217-445F-8F92-1A2A4D73E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370B8-96EF-12FD-DC5C-C0881A5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4DC-B75B-B7F1-3ACA-D81620F2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2C36E-552E-447E-C43A-A8EA0CB4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1173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9E76E8-6DAF-BA2A-40B2-2B614A8B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EE2BB-AA94-94C7-FB18-2E618548C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1D11E-B0A4-49B9-F73D-CBF6C62E53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3D1EC-7546-4256-B8F8-145E3C898F9E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BA9EF-9937-C255-D77F-312C6A906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D2D-1F78-5043-53A1-B5E5703F8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4C05EB-8CA4-4700-AF90-29BAF44C217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477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015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87AEB9-BAAF-D2D8-F82B-E32425093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Setting Up an Ubuntu Linux Virtual Machine on Windows 10/11 Using VMware Workstation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9F4146-C6E5-149B-DC9E-1F8A2FB73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Dareen and Jingyuan</a:t>
            </a:r>
            <a:endParaRPr lang="en-CA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049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Setting Up an Ubuntu Linux Virtual Machine on Windows 10/11 Using VMware Workstation</vt:lpstr>
    </vt:vector>
  </TitlesOfParts>
  <Company>NAIT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Dareen Njatou</dc:creator>
  <cp:lastModifiedBy>Dareen Njatou</cp:lastModifiedBy>
  <cp:revision>1</cp:revision>
  <dcterms:created xsi:type="dcterms:W3CDTF">2025-04-03T18:29:44Z</dcterms:created>
  <dcterms:modified xsi:type="dcterms:W3CDTF">2025-04-03T18:47:40Z</dcterms:modified>
</cp:coreProperties>
</file>