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559675" cy="10691800"/>
  <p:embeddedFontLst>
    <p:embeddedFont>
      <p:font typeface="Pacifico"/>
      <p:regular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3fIZ5xTrUudvim8OXvoKVZTc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cific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cb43372d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cb43372d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cb43372d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5cb43372d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5cb43372d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5cb43372d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5cb43372d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5cb43372d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cb43372d_0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cb43372d_0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5cb43372d_0_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5cb43372d_0_9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5cb43372d_0_1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5cb43372d_0_1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github.com/DaregonPL/PyL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1279800"/>
            <a:ext cx="12192000" cy="55782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442855" y="3642820"/>
            <a:ext cx="9143700" cy="59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b="1" i="0" lang="ru-RU" sz="2400" u="none" cap="none" strike="noStrike">
                <a:solidFill>
                  <a:srgbClr val="00FFC7"/>
                </a:solidFill>
                <a:latin typeface="Arial Black"/>
                <a:ea typeface="Arial Black"/>
                <a:cs typeface="Arial Black"/>
                <a:sym typeface="Arial Black"/>
              </a:rPr>
              <a:t>Чат в локальной сети</a:t>
            </a:r>
            <a:endParaRPr b="0" i="0" sz="2400" u="none" cap="none" strike="noStrike">
              <a:solidFill>
                <a:srgbClr val="00F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280" y="1026360"/>
            <a:ext cx="4470840" cy="24274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"/>
          <p:cNvSpPr/>
          <p:nvPr/>
        </p:nvSpPr>
        <p:spPr>
          <a:xfrm>
            <a:off x="2970899" y="4234429"/>
            <a:ext cx="6087600" cy="85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Рожок Владимир Дмитриевич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Ученик 7 класса «В» школы №192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442855" y="3681045"/>
            <a:ext cx="9143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Чат в локальной сети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cb43372d_0_10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215cb43372d_0_10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15cb43372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g215cb43372d_0_10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Что из себя представляет программа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12" name="Google Shape;112;g215cb43372d_0_10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Что из себя представляет программа</a:t>
            </a:r>
            <a:endParaRPr b="1" sz="3000"/>
          </a:p>
        </p:txBody>
      </p:sp>
      <p:sp>
        <p:nvSpPr>
          <p:cNvPr id="113" name="Google Shape;113;g215cb43372d_0_10"/>
          <p:cNvSpPr txBox="1"/>
          <p:nvPr/>
        </p:nvSpPr>
        <p:spPr>
          <a:xfrm>
            <a:off x="229225" y="1537800"/>
            <a:ext cx="6294600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/>
              <a:t>З</a:t>
            </a:r>
            <a:r>
              <a:rPr lang="ru-RU" sz="2200"/>
              <a:t>акрытый внутрисетевой чат с системой аккаунтов.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15cb43372d_0_10"/>
          <p:cNvSpPr txBox="1"/>
          <p:nvPr/>
        </p:nvSpPr>
        <p:spPr>
          <a:xfrm>
            <a:off x="229225" y="2464300"/>
            <a:ext cx="629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аккаунтов включает в себя системы входа, регистрации, удаления аккаунтов, смены пароля, смены типа аккаунта.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встроен в саму программу, а сервер надо запускать вручную.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работает в консоли и в интерактивной оболочке.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215cb43372d_0_10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  <p:pic>
        <p:nvPicPr>
          <p:cNvPr id="116" name="Google Shape;116;g215cb43372d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825" y="1381950"/>
            <a:ext cx="5267398" cy="4782787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69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cb43372d_0_25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5cb43372d_0_25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g215cb43372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g215cb43372d_0_25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Как работает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25" name="Google Shape;125;g215cb43372d_0_25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Как работает</a:t>
            </a:r>
            <a:endParaRPr b="1" sz="3000"/>
          </a:p>
        </p:txBody>
      </p:sp>
      <p:pic>
        <p:nvPicPr>
          <p:cNvPr id="126" name="Google Shape;126;g215cb43372d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000" y="4361200"/>
            <a:ext cx="6989716" cy="231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g215cb43372d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000" y="1811350"/>
            <a:ext cx="6989725" cy="231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g215cb43372d_0_25"/>
          <p:cNvSpPr txBox="1"/>
          <p:nvPr/>
        </p:nvSpPr>
        <p:spPr>
          <a:xfrm>
            <a:off x="2855925" y="1811350"/>
            <a:ext cx="20631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/>
              <a:t>Сервер →</a:t>
            </a:r>
            <a:endParaRPr b="1" sz="2600"/>
          </a:p>
        </p:txBody>
      </p:sp>
      <p:sp>
        <p:nvSpPr>
          <p:cNvPr id="129" name="Google Shape;129;g215cb43372d_0_25"/>
          <p:cNvSpPr txBox="1"/>
          <p:nvPr/>
        </p:nvSpPr>
        <p:spPr>
          <a:xfrm>
            <a:off x="2855925" y="6087700"/>
            <a:ext cx="20631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/>
              <a:t>Клиент</a:t>
            </a:r>
            <a:r>
              <a:rPr b="1" lang="ru-RU" sz="2600"/>
              <a:t> →</a:t>
            </a:r>
            <a:endParaRPr b="1" sz="2600"/>
          </a:p>
        </p:txBody>
      </p:sp>
      <p:sp>
        <p:nvSpPr>
          <p:cNvPr id="130" name="Google Shape;130;g215cb43372d_0_25"/>
          <p:cNvSpPr txBox="1"/>
          <p:nvPr/>
        </p:nvSpPr>
        <p:spPr>
          <a:xfrm>
            <a:off x="162400" y="2457275"/>
            <a:ext cx="456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Клиент подключается к серверу через сокеты.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Сервер после первого запроса клиента сохраняет сообщение в файл, а потом отсылает все содержимое этого файла другому клиенту.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215cb43372d_0_25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cb43372d_0_38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g215cb43372d_0_38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5cb43372d_0_38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Система авторизации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39" name="Google Shape;139;g215cb43372d_0_38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Система авторизации</a:t>
            </a:r>
            <a:endParaRPr b="1" sz="3000"/>
          </a:p>
        </p:txBody>
      </p:sp>
      <p:pic>
        <p:nvPicPr>
          <p:cNvPr id="140" name="Google Shape;140;g215cb43372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g215cb43372d_0_38"/>
          <p:cNvSpPr txBox="1"/>
          <p:nvPr/>
        </p:nvSpPr>
        <p:spPr>
          <a:xfrm>
            <a:off x="236100" y="1667900"/>
            <a:ext cx="117198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300"/>
              <a:t>PyLC как система авторизации, работает с файлами для аккаунтов.</a:t>
            </a:r>
            <a:endParaRPr i="1" sz="2300"/>
          </a:p>
        </p:txBody>
      </p:sp>
      <p:sp>
        <p:nvSpPr>
          <p:cNvPr id="142" name="Google Shape;142;g215cb43372d_0_38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  <p:sp>
        <p:nvSpPr>
          <p:cNvPr id="143" name="Google Shape;143;g215cb43372d_0_38"/>
          <p:cNvSpPr txBox="1"/>
          <p:nvPr/>
        </p:nvSpPr>
        <p:spPr>
          <a:xfrm>
            <a:off x="1767025" y="2024925"/>
            <a:ext cx="55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5cb43372d_0_38"/>
          <p:cNvSpPr txBox="1"/>
          <p:nvPr/>
        </p:nvSpPr>
        <p:spPr>
          <a:xfrm>
            <a:off x="420275" y="2425125"/>
            <a:ext cx="11366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</a:t>
            </a:r>
            <a:r>
              <a:rPr lang="ru-RU" sz="2000"/>
              <a:t>ля </a:t>
            </a:r>
            <a:r>
              <a:rPr b="1" lang="ru-RU" sz="2000"/>
              <a:t>регистрации</a:t>
            </a:r>
            <a:r>
              <a:rPr lang="ru-RU" sz="2000"/>
              <a:t> система запрашивает данные у пользователя, шифрует пароль и записывает информацию в файл базы аккаунтов.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i="1" lang="ru-RU" sz="2000"/>
              <a:t>Первичная авторизация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Система входа </a:t>
            </a:r>
            <a:r>
              <a:rPr lang="ru-RU" sz="2000">
                <a:solidFill>
                  <a:schemeClr val="dk1"/>
                </a:solidFill>
              </a:rPr>
              <a:t>запрашивает</a:t>
            </a:r>
            <a:r>
              <a:rPr lang="ru-RU" sz="2000">
                <a:solidFill>
                  <a:schemeClr val="dk1"/>
                </a:solidFill>
              </a:rPr>
              <a:t> логин и пароль, шифрует пароль, сравнивает его с информацией из файла. Запрашивает пин-код и записывает его в файл QuickL.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i="1" lang="ru-RU" sz="2000">
                <a:solidFill>
                  <a:schemeClr val="dk1"/>
                </a:solidFill>
              </a:rPr>
              <a:t>Авторизация быстрого входа QuickL</a:t>
            </a:r>
            <a:r>
              <a:rPr lang="ru-RU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Система входа без логина и пароля, по пин-коду, который пользователь вводил при последнем входе через первичную авторизацию. Используется, только если пользователь еще не вышел из аккаунта.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cb43372d_0_50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215cb43372d_0_50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5cb43372d_0_50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Система авторизации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52" name="Google Shape;152;g215cb43372d_0_50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Система авторизации</a:t>
            </a:r>
            <a:endParaRPr b="1" sz="3000"/>
          </a:p>
        </p:txBody>
      </p:sp>
      <p:pic>
        <p:nvPicPr>
          <p:cNvPr id="153" name="Google Shape;153;g215cb43372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g215cb43372d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50" y="1383750"/>
            <a:ext cx="5298600" cy="52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5cb43372d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875" y="1383750"/>
            <a:ext cx="2978050" cy="52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5cb43372d_0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0350" y="1383750"/>
            <a:ext cx="3373675" cy="12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15cb43372d_0_50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  <p:cxnSp>
        <p:nvCxnSpPr>
          <p:cNvPr id="158" name="Google Shape;158;g215cb43372d_0_50"/>
          <p:cNvCxnSpPr/>
          <p:nvPr/>
        </p:nvCxnSpPr>
        <p:spPr>
          <a:xfrm flipH="1">
            <a:off x="471475" y="2235050"/>
            <a:ext cx="1859100" cy="26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9" name="Google Shape;159;g215cb43372d_0_50"/>
          <p:cNvSpPr txBox="1"/>
          <p:nvPr/>
        </p:nvSpPr>
        <p:spPr>
          <a:xfrm>
            <a:off x="2273250" y="1946450"/>
            <a:ext cx="221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Регистрация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60" name="Google Shape;160;g215cb43372d_0_50"/>
          <p:cNvCxnSpPr/>
          <p:nvPr/>
        </p:nvCxnSpPr>
        <p:spPr>
          <a:xfrm flipH="1" rot="10800000">
            <a:off x="4097600" y="2951350"/>
            <a:ext cx="1537800" cy="78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215cb43372d_0_50"/>
          <p:cNvSpPr txBox="1"/>
          <p:nvPr/>
        </p:nvSpPr>
        <p:spPr>
          <a:xfrm>
            <a:off x="3218875" y="3429025"/>
            <a:ext cx="103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Вход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62" name="Google Shape;162;g215cb43372d_0_50"/>
          <p:cNvCxnSpPr/>
          <p:nvPr/>
        </p:nvCxnSpPr>
        <p:spPr>
          <a:xfrm flipH="1">
            <a:off x="5807375" y="4393700"/>
            <a:ext cx="525300" cy="69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g215cb43372d_0_50"/>
          <p:cNvSpPr txBox="1"/>
          <p:nvPr/>
        </p:nvSpPr>
        <p:spPr>
          <a:xfrm>
            <a:off x="6237150" y="3811050"/>
            <a:ext cx="30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Удаление аккаунта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cb43372d_0_85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215cb43372d_0_85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15cb43372d_0_85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Использованные технологии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71" name="Google Shape;171;g215cb43372d_0_85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Использованные технологии</a:t>
            </a:r>
            <a:endParaRPr b="1" sz="3000"/>
          </a:p>
        </p:txBody>
      </p:sp>
      <p:pic>
        <p:nvPicPr>
          <p:cNvPr id="172" name="Google Shape;172;g215cb43372d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g215cb43372d_0_85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  <p:sp>
        <p:nvSpPr>
          <p:cNvPr id="174" name="Google Shape;174;g215cb43372d_0_85"/>
          <p:cNvSpPr txBox="1"/>
          <p:nvPr/>
        </p:nvSpPr>
        <p:spPr>
          <a:xfrm>
            <a:off x="1767025" y="2024925"/>
            <a:ext cx="55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15cb43372d_0_85"/>
          <p:cNvSpPr txBox="1"/>
          <p:nvPr/>
        </p:nvSpPr>
        <p:spPr>
          <a:xfrm>
            <a:off x="181450" y="1657175"/>
            <a:ext cx="9025800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200"/>
              <a:t>Проект написан на Python 3.9, я использовал такие модули, как socket, time, datetime, getpass, sys, os, hashlib.</a:t>
            </a:r>
            <a:endParaRPr sz="2200"/>
          </a:p>
        </p:txBody>
      </p:sp>
      <p:sp>
        <p:nvSpPr>
          <p:cNvPr id="176" name="Google Shape;176;g215cb43372d_0_85"/>
          <p:cNvSpPr txBox="1"/>
          <p:nvPr/>
        </p:nvSpPr>
        <p:spPr>
          <a:xfrm>
            <a:off x="181450" y="2794300"/>
            <a:ext cx="6791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2200">
                <a:solidFill>
                  <a:schemeClr val="dk1"/>
                </a:solidFill>
              </a:rPr>
              <a:t>Socket</a:t>
            </a:r>
            <a:r>
              <a:rPr lang="ru-RU" sz="2200">
                <a:solidFill>
                  <a:schemeClr val="dk1"/>
                </a:solidFill>
              </a:rPr>
              <a:t>  нужен для создания соединений.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2200">
                <a:solidFill>
                  <a:schemeClr val="dk1"/>
                </a:solidFill>
              </a:rPr>
              <a:t>Time  </a:t>
            </a:r>
            <a:r>
              <a:rPr lang="ru-RU" sz="2200">
                <a:solidFill>
                  <a:schemeClr val="dk1"/>
                </a:solidFill>
              </a:rPr>
              <a:t>использовался для создания задержки.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2200">
                <a:solidFill>
                  <a:schemeClr val="dk1"/>
                </a:solidFill>
              </a:rPr>
              <a:t>Datetime  </a:t>
            </a:r>
            <a:r>
              <a:rPr lang="ru-RU" sz="2200">
                <a:solidFill>
                  <a:schemeClr val="dk1"/>
                </a:solidFill>
              </a:rPr>
              <a:t>нужен для создания логов.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2200">
                <a:solidFill>
                  <a:schemeClr val="dk1"/>
                </a:solidFill>
              </a:rPr>
              <a:t>SYS  </a:t>
            </a:r>
            <a:r>
              <a:rPr lang="ru-RU" sz="2200">
                <a:solidFill>
                  <a:schemeClr val="dk1"/>
                </a:solidFill>
              </a:rPr>
              <a:t>использовался для перевода информации в байты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2200">
                <a:solidFill>
                  <a:schemeClr val="dk1"/>
                </a:solidFill>
              </a:rPr>
              <a:t>hashlib  </a:t>
            </a:r>
            <a:r>
              <a:rPr lang="ru-RU" sz="2200">
                <a:solidFill>
                  <a:schemeClr val="dk1"/>
                </a:solidFill>
              </a:rPr>
              <a:t>требуется для шифровки информации</a:t>
            </a:r>
            <a:endParaRPr/>
          </a:p>
        </p:txBody>
      </p:sp>
      <p:pic>
        <p:nvPicPr>
          <p:cNvPr id="177" name="Google Shape;177;g215cb43372d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950" y="4319676"/>
            <a:ext cx="4019550" cy="7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15cb43372d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950" y="2718250"/>
            <a:ext cx="40195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5cb43372d_0_99"/>
          <p:cNvSpPr/>
          <p:nvPr/>
        </p:nvSpPr>
        <p:spPr>
          <a:xfrm>
            <a:off x="0" y="4431900"/>
            <a:ext cx="12192000" cy="24261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215cb43372d_0_99"/>
          <p:cNvSpPr/>
          <p:nvPr/>
        </p:nvSpPr>
        <p:spPr>
          <a:xfrm>
            <a:off x="0" y="0"/>
            <a:ext cx="12192000" cy="119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5cb43372d_0_99"/>
          <p:cNvSpPr txBox="1"/>
          <p:nvPr/>
        </p:nvSpPr>
        <p:spPr>
          <a:xfrm>
            <a:off x="1050675" y="687700"/>
            <a:ext cx="9293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FFC7"/>
                </a:solidFill>
              </a:rPr>
              <a:t>Планы по доработке</a:t>
            </a:r>
            <a:endParaRPr b="1" sz="3000">
              <a:solidFill>
                <a:srgbClr val="00FFC7"/>
              </a:solidFill>
            </a:endParaRPr>
          </a:p>
        </p:txBody>
      </p:sp>
      <p:sp>
        <p:nvSpPr>
          <p:cNvPr id="186" name="Google Shape;186;g215cb43372d_0_99"/>
          <p:cNvSpPr txBox="1"/>
          <p:nvPr/>
        </p:nvSpPr>
        <p:spPr>
          <a:xfrm>
            <a:off x="1050675" y="735450"/>
            <a:ext cx="92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Планы по доработке</a:t>
            </a:r>
            <a:endParaRPr b="1" sz="3000"/>
          </a:p>
        </p:txBody>
      </p:sp>
      <p:pic>
        <p:nvPicPr>
          <p:cNvPr id="187" name="Google Shape;187;g215cb43372d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05075"/>
            <a:ext cx="1347200" cy="53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g215cb43372d_0_99"/>
          <p:cNvSpPr txBox="1"/>
          <p:nvPr/>
        </p:nvSpPr>
        <p:spPr>
          <a:xfrm>
            <a:off x="10277400" y="0"/>
            <a:ext cx="19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PyLocalChat  2022-2023</a:t>
            </a:r>
            <a:endParaRPr b="1" sz="1100"/>
          </a:p>
        </p:txBody>
      </p:sp>
      <p:sp>
        <p:nvSpPr>
          <p:cNvPr id="189" name="Google Shape;189;g215cb43372d_0_99"/>
          <p:cNvSpPr txBox="1"/>
          <p:nvPr/>
        </p:nvSpPr>
        <p:spPr>
          <a:xfrm>
            <a:off x="1767025" y="2024925"/>
            <a:ext cx="55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15cb43372d_0_99"/>
          <p:cNvSpPr txBox="1"/>
          <p:nvPr/>
        </p:nvSpPr>
        <p:spPr>
          <a:xfrm>
            <a:off x="1050525" y="1576000"/>
            <a:ext cx="929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Я планирую добавить систему шифрования файлов, чтобы избежать взлом системы.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Я также займусь шифрованием сообщений, используя метод, требующий ключ для расшифровки, а также сделаю возможность ставить пароль на сервер для обеспечения большей безопасности.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5cb43372d_0_114"/>
          <p:cNvSpPr/>
          <p:nvPr/>
        </p:nvSpPr>
        <p:spPr>
          <a:xfrm>
            <a:off x="0" y="1279800"/>
            <a:ext cx="12192000" cy="55782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g215cb43372d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05" y="159085"/>
            <a:ext cx="4470840" cy="24274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7" name="Google Shape;197;g215cb43372d_0_114"/>
          <p:cNvSpPr txBox="1"/>
          <p:nvPr/>
        </p:nvSpPr>
        <p:spPr>
          <a:xfrm>
            <a:off x="562400" y="3094975"/>
            <a:ext cx="4981800" cy="240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Автор: Рожок Владимир Дмитриевич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Класс: 7”В”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Дата: 04.03.2023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Город: Москва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Руководитель: Бонвеч Елена Алексеевна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Должность: Учитель информатики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Школа: № 192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g215cb43372d_0_114"/>
          <p:cNvSpPr txBox="1"/>
          <p:nvPr/>
        </p:nvSpPr>
        <p:spPr>
          <a:xfrm>
            <a:off x="5803200" y="489025"/>
            <a:ext cx="49818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Ссылки на материалы: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Код:</a:t>
            </a:r>
            <a:r>
              <a:rPr lang="ru-RU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https://github.com/DaregonPL/PyLC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</vt:i4>
  </property>
</Properties>
</file>