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80" r:id="rId3"/>
    <p:sldId id="265" r:id="rId4"/>
    <p:sldId id="279" r:id="rId5"/>
    <p:sldId id="294" r:id="rId6"/>
    <p:sldId id="295" r:id="rId7"/>
    <p:sldId id="283" r:id="rId8"/>
    <p:sldId id="282" r:id="rId9"/>
    <p:sldId id="281" r:id="rId10"/>
    <p:sldId id="289" r:id="rId11"/>
    <p:sldId id="298" r:id="rId12"/>
    <p:sldId id="285" r:id="rId13"/>
    <p:sldId id="284" r:id="rId14"/>
    <p:sldId id="287" r:id="rId15"/>
    <p:sldId id="286" r:id="rId16"/>
    <p:sldId id="297" r:id="rId17"/>
    <p:sldId id="299" r:id="rId18"/>
    <p:sldId id="288" r:id="rId19"/>
    <p:sldId id="291" r:id="rId20"/>
    <p:sldId id="302" r:id="rId21"/>
    <p:sldId id="303" r:id="rId22"/>
    <p:sldId id="290" r:id="rId23"/>
    <p:sldId id="300" r:id="rId24"/>
    <p:sldId id="301" r:id="rId25"/>
    <p:sldId id="293" r:id="rId26"/>
    <p:sldId id="292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4"/>
    <a:srgbClr val="EA0000"/>
    <a:srgbClr val="E99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523A5-DD73-4C27-9171-1790E54409D7}" v="4" dt="2023-04-04T07:27:0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36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i An 20215296" userId="18253f19-b4e0-4d46-8139-b81f6d8c3cff" providerId="ADAL" clId="{2D4523A5-DD73-4C27-9171-1790E54409D7}"/>
    <pc:docChg chg="undo custSel addSld delSld modSld sldOrd">
      <pc:chgData name="Nguyen Dai An 20215296" userId="18253f19-b4e0-4d46-8139-b81f6d8c3cff" providerId="ADAL" clId="{2D4523A5-DD73-4C27-9171-1790E54409D7}" dt="2023-04-04T07:29:22.720" v="378" actId="20577"/>
      <pc:docMkLst>
        <pc:docMk/>
      </pc:docMkLst>
      <pc:sldChg chg="modSp mod">
        <pc:chgData name="Nguyen Dai An 20215296" userId="18253f19-b4e0-4d46-8139-b81f6d8c3cff" providerId="ADAL" clId="{2D4523A5-DD73-4C27-9171-1790E54409D7}" dt="2023-04-04T07:29:22.720" v="378" actId="20577"/>
        <pc:sldMkLst>
          <pc:docMk/>
          <pc:sldMk cId="743172911" sldId="257"/>
        </pc:sldMkLst>
        <pc:spChg chg="mod">
          <ac:chgData name="Nguyen Dai An 20215296" userId="18253f19-b4e0-4d46-8139-b81f6d8c3cff" providerId="ADAL" clId="{2D4523A5-DD73-4C27-9171-1790E54409D7}" dt="2023-04-04T07:29:22.720" v="378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ord">
        <pc:chgData name="Nguyen Dai An 20215296" userId="18253f19-b4e0-4d46-8139-b81f6d8c3cff" providerId="ADAL" clId="{2D4523A5-DD73-4C27-9171-1790E54409D7}" dt="2023-04-04T07:28:14.924" v="276"/>
        <pc:sldMkLst>
          <pc:docMk/>
          <pc:sldMk cId="2213814861" sldId="276"/>
        </pc:sldMkLst>
      </pc:sldChg>
      <pc:sldChg chg="addSp delSp modSp new mod">
        <pc:chgData name="Nguyen Dai An 20215296" userId="18253f19-b4e0-4d46-8139-b81f6d8c3cff" providerId="ADAL" clId="{2D4523A5-DD73-4C27-9171-1790E54409D7}" dt="2023-04-04T07:27:25.563" v="248" actId="478"/>
        <pc:sldMkLst>
          <pc:docMk/>
          <pc:sldMk cId="2545151954" sldId="277"/>
        </pc:sldMkLst>
        <pc:spChg chg="mod">
          <ac:chgData name="Nguyen Dai An 20215296" userId="18253f19-b4e0-4d46-8139-b81f6d8c3cff" providerId="ADAL" clId="{2D4523A5-DD73-4C27-9171-1790E54409D7}" dt="2023-04-04T07:24:03.817" v="55" actId="20577"/>
          <ac:spMkLst>
            <pc:docMk/>
            <pc:sldMk cId="2545151954" sldId="277"/>
            <ac:spMk id="3" creationId="{E56F432A-51DA-8772-8BEF-99789FC68319}"/>
          </ac:spMkLst>
        </pc:spChg>
        <pc:spChg chg="mod">
          <ac:chgData name="Nguyen Dai An 20215296" userId="18253f19-b4e0-4d46-8139-b81f6d8c3cff" providerId="ADAL" clId="{2D4523A5-DD73-4C27-9171-1790E54409D7}" dt="2023-04-04T07:24:54.712" v="177" actId="20577"/>
          <ac:spMkLst>
            <pc:docMk/>
            <pc:sldMk cId="2545151954" sldId="277"/>
            <ac:spMk id="4" creationId="{046B6972-043F-9686-FA0E-5C361DDE27D3}"/>
          </ac:spMkLst>
        </pc:spChg>
        <pc:spChg chg="add mod">
          <ac:chgData name="Nguyen Dai An 20215296" userId="18253f19-b4e0-4d46-8139-b81f6d8c3cff" providerId="ADAL" clId="{2D4523A5-DD73-4C27-9171-1790E54409D7}" dt="2023-04-04T07:27:09.649" v="242" actId="164"/>
          <ac:spMkLst>
            <pc:docMk/>
            <pc:sldMk cId="2545151954" sldId="277"/>
            <ac:spMk id="7" creationId="{DA79A27A-55B5-E4E9-49A9-C35D5001967F}"/>
          </ac:spMkLst>
        </pc:spChg>
        <pc:spChg chg="add mod">
          <ac:chgData name="Nguyen Dai An 20215296" userId="18253f19-b4e0-4d46-8139-b81f6d8c3cff" providerId="ADAL" clId="{2D4523A5-DD73-4C27-9171-1790E54409D7}" dt="2023-04-04T07:27:09.649" v="242" actId="164"/>
          <ac:spMkLst>
            <pc:docMk/>
            <pc:sldMk cId="2545151954" sldId="277"/>
            <ac:spMk id="8" creationId="{8EDDC839-C8EE-C504-A510-72CA8613230F}"/>
          </ac:spMkLst>
        </pc:spChg>
        <pc:spChg chg="add mod">
          <ac:chgData name="Nguyen Dai An 20215296" userId="18253f19-b4e0-4d46-8139-b81f6d8c3cff" providerId="ADAL" clId="{2D4523A5-DD73-4C27-9171-1790E54409D7}" dt="2023-04-04T07:27:09.649" v="242" actId="164"/>
          <ac:spMkLst>
            <pc:docMk/>
            <pc:sldMk cId="2545151954" sldId="277"/>
            <ac:spMk id="9" creationId="{5991CEC6-CCC1-FF20-39FF-65DFE410AE99}"/>
          </ac:spMkLst>
        </pc:spChg>
        <pc:grpChg chg="add del mod">
          <ac:chgData name="Nguyen Dai An 20215296" userId="18253f19-b4e0-4d46-8139-b81f6d8c3cff" providerId="ADAL" clId="{2D4523A5-DD73-4C27-9171-1790E54409D7}" dt="2023-04-04T07:27:25.563" v="248" actId="478"/>
          <ac:grpSpMkLst>
            <pc:docMk/>
            <pc:sldMk cId="2545151954" sldId="277"/>
            <ac:grpSpMk id="10" creationId="{B384EDB1-003E-7103-80E1-8A10C4FB5F55}"/>
          </ac:grpSpMkLst>
        </pc:grpChg>
        <pc:picChg chg="add mod">
          <ac:chgData name="Nguyen Dai An 20215296" userId="18253f19-b4e0-4d46-8139-b81f6d8c3cff" providerId="ADAL" clId="{2D4523A5-DD73-4C27-9171-1790E54409D7}" dt="2023-04-04T07:26:07.880" v="183" actId="1076"/>
          <ac:picMkLst>
            <pc:docMk/>
            <pc:sldMk cId="2545151954" sldId="277"/>
            <ac:picMk id="6" creationId="{58807CAA-DE36-65C2-AF13-CF4AD3DAC34D}"/>
          </ac:picMkLst>
        </pc:picChg>
      </pc:sldChg>
      <pc:sldChg chg="add">
        <pc:chgData name="Nguyen Dai An 20215296" userId="18253f19-b4e0-4d46-8139-b81f6d8c3cff" providerId="ADAL" clId="{2D4523A5-DD73-4C27-9171-1790E54409D7}" dt="2023-04-04T07:27:21.947" v="247" actId="2890"/>
        <pc:sldMkLst>
          <pc:docMk/>
          <pc:sldMk cId="3188627893" sldId="278"/>
        </pc:sldMkLst>
      </pc:sldChg>
      <pc:sldChg chg="new del">
        <pc:chgData name="Nguyen Dai An 20215296" userId="18253f19-b4e0-4d46-8139-b81f6d8c3cff" providerId="ADAL" clId="{2D4523A5-DD73-4C27-9171-1790E54409D7}" dt="2023-04-04T07:27:18.014" v="245" actId="47"/>
        <pc:sldMkLst>
          <pc:docMk/>
          <pc:sldMk cId="3348546964" sldId="278"/>
        </pc:sldMkLst>
      </pc:sldChg>
      <pc:sldChg chg="new del">
        <pc:chgData name="Nguyen Dai An 20215296" userId="18253f19-b4e0-4d46-8139-b81f6d8c3cff" providerId="ADAL" clId="{2D4523A5-DD73-4C27-9171-1790E54409D7}" dt="2023-04-04T07:27:20.448" v="246" actId="47"/>
        <pc:sldMkLst>
          <pc:docMk/>
          <pc:sldMk cId="559364196" sldId="279"/>
        </pc:sldMkLst>
      </pc:sldChg>
      <pc:sldChg chg="modSp new del mod">
        <pc:chgData name="Nguyen Dai An 20215296" userId="18253f19-b4e0-4d46-8139-b81f6d8c3cff" providerId="ADAL" clId="{2D4523A5-DD73-4C27-9171-1790E54409D7}" dt="2023-04-04T07:28:06.971" v="274" actId="47"/>
        <pc:sldMkLst>
          <pc:docMk/>
          <pc:sldMk cId="3239283358" sldId="279"/>
        </pc:sldMkLst>
        <pc:spChg chg="mod">
          <ac:chgData name="Nguyen Dai An 20215296" userId="18253f19-b4e0-4d46-8139-b81f6d8c3cff" providerId="ADAL" clId="{2D4523A5-DD73-4C27-9171-1790E54409D7}" dt="2023-04-04T07:28:05.202" v="273" actId="20577"/>
          <ac:spMkLst>
            <pc:docMk/>
            <pc:sldMk cId="3239283358" sldId="279"/>
            <ac:spMk id="3" creationId="{FB1DFF27-2A2A-99E4-FB6A-2D407304D5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4158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1: </a:t>
            </a:r>
            <a:r>
              <a:rPr lang="en-US" dirty="0" err="1"/>
              <a:t>MyShell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59942"/>
            <a:ext cx="7342482" cy="21642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Môn</a:t>
            </a:r>
            <a:r>
              <a:rPr lang="en-US" sz="2800" b="0" dirty="0"/>
              <a:t>: </a:t>
            </a:r>
            <a:r>
              <a:rPr lang="en-US" sz="2800" b="0" dirty="0" err="1"/>
              <a:t>Nguyên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điều</a:t>
            </a:r>
            <a:r>
              <a:rPr lang="en-US" sz="2800" b="0" dirty="0"/>
              <a:t> </a:t>
            </a:r>
            <a:r>
              <a:rPr lang="en-US" sz="2800" b="0" dirty="0" err="1"/>
              <a:t>hành</a:t>
            </a:r>
            <a:r>
              <a:rPr lang="en-US" sz="2800" b="0" dirty="0"/>
              <a:t>.</a:t>
            </a:r>
          </a:p>
          <a:p>
            <a:r>
              <a:rPr lang="en-US" sz="2800" b="0" dirty="0" err="1"/>
              <a:t>Người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Đại</a:t>
            </a:r>
            <a:r>
              <a:rPr lang="en-US" sz="2400" b="0" dirty="0"/>
              <a:t> An 20215296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Tuấn</a:t>
            </a:r>
            <a:r>
              <a:rPr lang="en-US" sz="2400" b="0" dirty="0"/>
              <a:t> Anh 20210015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/>
              <a:t>Trần</a:t>
            </a:r>
            <a:r>
              <a:rPr lang="en-US" sz="2400" b="0" dirty="0"/>
              <a:t> </a:t>
            </a:r>
            <a:r>
              <a:rPr lang="en-US" sz="2400" b="0" dirty="0" err="1"/>
              <a:t>Hồ</a:t>
            </a:r>
            <a:r>
              <a:rPr lang="en-US" sz="2400" b="0" dirty="0"/>
              <a:t> Khánh Ly 20210561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0113-02D9-0684-6184-4B2975432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94" y="2340863"/>
            <a:ext cx="790681" cy="7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41EB0-FCB7-A262-8C7F-A331684E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" y="1183862"/>
            <a:ext cx="7982712" cy="44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41EB0-FCB7-A262-8C7F-A331684E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" y="2319947"/>
            <a:ext cx="18773024" cy="105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6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HWND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hwndStatic</a:t>
            </a:r>
            <a:r>
              <a:rPr lang="en-US" dirty="0"/>
              <a:t> và </a:t>
            </a:r>
            <a:r>
              <a:rPr lang="en-US" dirty="0" err="1"/>
              <a:t>hwndEdit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“static”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Edit Control, được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ES_READONLY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đích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“edit”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Edit Control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và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scroll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D05C8E5-DB41-9804-3DCA-193A63FE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6442">
            <a:off x="3688902" y="4478784"/>
            <a:ext cx="998260" cy="99826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24752C2-67CC-17CC-EA2A-67F95F09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0549">
            <a:off x="5347112" y="5199102"/>
            <a:ext cx="836080" cy="836080"/>
          </a:xfrm>
          <a:prstGeom prst="rect">
            <a:avLst/>
          </a:prstGeom>
        </p:spPr>
      </p:pic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48FF59C8-628B-D6FC-4770-4AA5E511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6442">
            <a:off x="6843143" y="4158718"/>
            <a:ext cx="1933077" cy="1933077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7AB53900-B0ED-6D30-B2F5-0F198296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0549">
            <a:off x="2192872" y="5305976"/>
            <a:ext cx="836080" cy="836080"/>
          </a:xfrm>
          <a:prstGeom prst="rect">
            <a:avLst/>
          </a:prstGeom>
        </p:spPr>
      </p:pic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F3931718-FB6B-844B-26F0-3BF5F63A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66442">
            <a:off x="305901" y="4301588"/>
            <a:ext cx="1227021" cy="12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2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Trong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con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hwnd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hwndStatic</a:t>
            </a:r>
            <a:r>
              <a:rPr lang="en-US" dirty="0"/>
              <a:t> và </a:t>
            </a:r>
            <a:r>
              <a:rPr lang="en-US" dirty="0" err="1"/>
              <a:t>hwndEdit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038E5-5AF5-A227-5F85-8CD43A6A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0"/>
          <a:stretch/>
        </p:blipFill>
        <p:spPr>
          <a:xfrm>
            <a:off x="402336" y="1894631"/>
            <a:ext cx="8101584" cy="38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Xử lý 1 số tín hiệu như: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Tổ hợp </a:t>
            </a:r>
            <a:r>
              <a:rPr lang="vi-VN" dirty="0" err="1"/>
              <a:t>Ctrl+E</a:t>
            </a:r>
            <a:r>
              <a:rPr lang="vi-VN" dirty="0"/>
              <a:t> khi đang nhập lệnh gửi </a:t>
            </a:r>
            <a:r>
              <a:rPr lang="vi-VN" dirty="0" err="1"/>
              <a:t>message</a:t>
            </a:r>
            <a:r>
              <a:rPr lang="vi-VN" dirty="0"/>
              <a:t> kết thúc chương trình.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Phím </a:t>
            </a:r>
            <a:r>
              <a:rPr lang="vi-VN" dirty="0" err="1"/>
              <a:t>Enter</a:t>
            </a:r>
            <a:r>
              <a:rPr lang="vi-VN" dirty="0"/>
              <a:t> thực thi câu lệnh hiện được gõ trong cửa sổ </a:t>
            </a:r>
            <a:r>
              <a:rPr lang="vi-VN" dirty="0" err="1"/>
              <a:t>edit</a:t>
            </a:r>
            <a:r>
              <a:rPr lang="vi-VN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Ctrl+C</a:t>
            </a:r>
            <a:r>
              <a:rPr lang="en-US" dirty="0"/>
              <a:t> kill process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08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Vẽ lại </a:t>
            </a:r>
            <a:r>
              <a:rPr lang="vi-VN" dirty="0" err="1"/>
              <a:t>window</a:t>
            </a:r>
            <a:r>
              <a:rPr lang="vi-VN" dirty="0"/>
              <a:t> khi </a:t>
            </a:r>
            <a:r>
              <a:rPr lang="vi-VN" dirty="0" err="1"/>
              <a:t>maximize</a:t>
            </a:r>
            <a:r>
              <a:rPr lang="vi-VN" dirty="0"/>
              <a:t>, </a:t>
            </a:r>
            <a:r>
              <a:rPr lang="vi-VN" dirty="0" err="1"/>
              <a:t>minimize</a:t>
            </a:r>
            <a:r>
              <a:rPr lang="vi-VN" dirty="0"/>
              <a:t> hoặc có thao tác thực hiện lệnh (Nhấn </a:t>
            </a:r>
            <a:r>
              <a:rPr lang="vi-VN" dirty="0" err="1"/>
              <a:t>Enter</a:t>
            </a:r>
            <a:r>
              <a:rPr lang="vi-VN" dirty="0"/>
              <a:t>) từ người dùng.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6B06-EF8D-9A13-FF49-744283ED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" y="1867446"/>
            <a:ext cx="8604504" cy="3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callback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editControl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7D4CEF-A3D7-3AC6-B7B7-9E041CAE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" y="2226324"/>
            <a:ext cx="909764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callback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editControl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247EA-3220-6454-0C0C-22D0FA0C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756"/>
            <a:ext cx="9144000" cy="39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700" dirty="0"/>
              <a:t>Chương trình sẽ gọi </a:t>
            </a:r>
            <a:r>
              <a:rPr lang="vi-VN" sz="2700" dirty="0" err="1"/>
              <a:t>function</a:t>
            </a:r>
            <a:endParaRPr lang="vi-VN" sz="2700" dirty="0"/>
          </a:p>
          <a:p>
            <a:pPr marL="0" indent="0" algn="ctr">
              <a:buNone/>
            </a:pPr>
            <a:r>
              <a:rPr lang="vi-VN" sz="2700" dirty="0"/>
              <a:t> </a:t>
            </a:r>
            <a:r>
              <a:rPr lang="en-US" sz="2700" dirty="0" err="1"/>
              <a:t>executeCommand</a:t>
            </a:r>
            <a:r>
              <a:rPr lang="en-US" sz="2700" dirty="0"/>
              <a:t>(std::</a:t>
            </a:r>
            <a:r>
              <a:rPr lang="en-US" sz="2700" dirty="0" err="1"/>
              <a:t>wstring</a:t>
            </a:r>
            <a:r>
              <a:rPr lang="en-US" sz="2700" dirty="0"/>
              <a:t> command)</a:t>
            </a:r>
            <a:endParaRPr lang="vi-VN" sz="2700" dirty="0"/>
          </a:p>
          <a:p>
            <a:pPr marL="0" indent="0">
              <a:buNone/>
            </a:pPr>
            <a:r>
              <a:rPr lang="vi-VN" sz="2700" dirty="0"/>
              <a:t>Để thực hiện câu lệnh.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700" dirty="0"/>
              <a:t>Kiểm tra câu lệnh có tồn tại trong số các </a:t>
            </a:r>
            <a:r>
              <a:rPr lang="en-US" sz="2700" dirty="0"/>
              <a:t>built-ins/</a:t>
            </a:r>
            <a:r>
              <a:rPr lang="vi-VN" sz="2700" dirty="0" err="1"/>
              <a:t>plugins</a:t>
            </a:r>
            <a:r>
              <a:rPr lang="vi-VN" sz="2700" dirty="0"/>
              <a:t> được định nghĩa trước hay trong địa chỉ PATH do người dùng thêm vào không.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700" dirty="0"/>
              <a:t>Nếu câu lệnh tồn tại, khởi tạo tiến trình ứng với câu lệnh thông qua </a:t>
            </a:r>
            <a:r>
              <a:rPr lang="vi-VN" sz="2700" dirty="0" err="1"/>
              <a:t>createProcess</a:t>
            </a:r>
            <a:r>
              <a:rPr lang="en-US" sz="2700" dirty="0"/>
              <a:t>. Ở mode foreground </a:t>
            </a:r>
            <a:r>
              <a:rPr lang="en-US" sz="2700" dirty="0" err="1"/>
              <a:t>thì</a:t>
            </a:r>
            <a:r>
              <a:rPr lang="vi-VN" sz="2700" dirty="0"/>
              <a:t> chuyển hướng I/O của chương trình con sang </a:t>
            </a:r>
            <a:r>
              <a:rPr lang="vi-VN" sz="2700" dirty="0" err="1"/>
              <a:t>pipe</a:t>
            </a:r>
            <a:r>
              <a:rPr lang="vi-VN" sz="2700" dirty="0"/>
              <a:t> để thao tác với chương trình mẹ.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700" dirty="0"/>
              <a:t>Nếu câu lệnh không tồn tại, in ra dòng thông báo lỗi.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106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“</a:t>
            </a:r>
            <a:r>
              <a:rPr lang="vi-VN" dirty="0" err="1"/>
              <a:t>Plugins</a:t>
            </a:r>
            <a:r>
              <a:rPr lang="vi-VN" dirty="0"/>
              <a:t>”</a:t>
            </a:r>
            <a:r>
              <a:rPr lang="en-US" dirty="0"/>
              <a:t>:</a:t>
            </a:r>
            <a:r>
              <a:rPr lang="vi-VN" dirty="0"/>
              <a:t> Các chương trình ứng với các câu lệnh được cài đặt sẵn của </a:t>
            </a:r>
            <a:r>
              <a:rPr lang="vi-VN" dirty="0" err="1"/>
              <a:t>myShell</a:t>
            </a:r>
            <a:r>
              <a:rPr lang="vi-VN" dirty="0"/>
              <a:t> được định nghĩa trong thư mục </a:t>
            </a:r>
            <a:r>
              <a:rPr lang="vi-VN" dirty="0" err="1"/>
              <a:t>plugins</a:t>
            </a:r>
            <a:r>
              <a:rPr lang="vi-VN" dirty="0"/>
              <a:t>.</a:t>
            </a:r>
            <a:endParaRPr lang="en-US" dirty="0"/>
          </a:p>
          <a:p>
            <a:r>
              <a:rPr lang="vi-VN" dirty="0"/>
              <a:t>“</a:t>
            </a:r>
            <a:r>
              <a:rPr lang="en-US" dirty="0"/>
              <a:t>Built-in</a:t>
            </a:r>
            <a:r>
              <a:rPr lang="vi-VN" dirty="0"/>
              <a:t>”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en-US" dirty="0" err="1"/>
              <a:t>Các</a:t>
            </a:r>
            <a:r>
              <a:rPr lang="en-US" dirty="0"/>
              <a:t> function tích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myshell</a:t>
            </a:r>
            <a:r>
              <a:rPr lang="en-US" dirty="0"/>
              <a:t>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7820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Thành </a:t>
            </a:r>
            <a:r>
              <a:rPr lang="en-US" dirty="0" err="1"/>
              <a:t>phần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myShell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trình con (plugins).</a:t>
            </a:r>
          </a:p>
          <a:p>
            <a:pPr marL="0" indent="0">
              <a:buNone/>
            </a:pPr>
            <a:r>
              <a:rPr lang="en-US" dirty="0"/>
              <a:t>3. Thu </a:t>
            </a:r>
            <a:r>
              <a:rPr lang="en-US" dirty="0" err="1"/>
              <a:t>hoạch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9C0A6-581F-E988-71FC-7F94181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FBB22-4EE0-A9BA-FAAE-A27BA049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Thành</a:t>
            </a:r>
            <a:r>
              <a:rPr lang="de-DE" dirty="0"/>
              <a:t> </a:t>
            </a:r>
            <a:r>
              <a:rPr lang="de-DE" dirty="0" err="1"/>
              <a:t>phần</a:t>
            </a:r>
            <a:r>
              <a:rPr lang="de-DE" dirty="0"/>
              <a:t>: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câu</a:t>
            </a:r>
            <a:r>
              <a:rPr lang="de-DE" dirty="0"/>
              <a:t> </a:t>
            </a:r>
            <a:r>
              <a:rPr lang="de-DE" dirty="0" err="1"/>
              <a:t>lệnh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D019A-C3E1-1EC7-85C3-2B8C3BF24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320AC6-6AF8-88CE-31FB-23321B0D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" y="2264578"/>
            <a:ext cx="8882023" cy="24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9C0A6-581F-E988-71FC-7F94181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FBB22-4EE0-A9BA-FAAE-A27BA049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Thành</a:t>
            </a:r>
            <a:r>
              <a:rPr lang="de-DE" dirty="0"/>
              <a:t> </a:t>
            </a:r>
            <a:r>
              <a:rPr lang="de-DE" dirty="0" err="1"/>
              <a:t>phần</a:t>
            </a:r>
            <a:r>
              <a:rPr lang="de-DE" dirty="0"/>
              <a:t>: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câu</a:t>
            </a:r>
            <a:r>
              <a:rPr lang="de-DE" dirty="0"/>
              <a:t> </a:t>
            </a:r>
            <a:r>
              <a:rPr lang="de-DE" dirty="0" err="1"/>
              <a:t>lệnh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D019A-C3E1-1EC7-85C3-2B8C3BF24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320AC6-6AF8-88CE-31FB-23321B0D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8" y="2264578"/>
            <a:ext cx="8882023" cy="2456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13C53C-C30A-4407-CA8D-000BEDBAB226}"/>
              </a:ext>
            </a:extLst>
          </p:cNvPr>
          <p:cNvSpPr/>
          <p:nvPr/>
        </p:nvSpPr>
        <p:spPr>
          <a:xfrm>
            <a:off x="0" y="3945467"/>
            <a:ext cx="1354667" cy="270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D1F15-AC33-8F81-36E7-E92B1152FB30}"/>
              </a:ext>
            </a:extLst>
          </p:cNvPr>
          <p:cNvSpPr/>
          <p:nvPr/>
        </p:nvSpPr>
        <p:spPr>
          <a:xfrm>
            <a:off x="6129868" y="2565400"/>
            <a:ext cx="737516" cy="287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4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Thành</a:t>
            </a:r>
            <a:r>
              <a:rPr lang="de-DE" dirty="0"/>
              <a:t> </a:t>
            </a:r>
            <a:r>
              <a:rPr lang="de-DE" dirty="0" err="1"/>
              <a:t>phần</a:t>
            </a:r>
            <a:r>
              <a:rPr lang="de-DE" dirty="0"/>
              <a:t>: </a:t>
            </a:r>
            <a:r>
              <a:rPr lang="de-DE" dirty="0" err="1"/>
              <a:t>Các</a:t>
            </a:r>
            <a:r>
              <a:rPr lang="de-DE" dirty="0"/>
              <a:t> </a:t>
            </a:r>
            <a:r>
              <a:rPr lang="de-DE" dirty="0" err="1"/>
              <a:t>câu</a:t>
            </a:r>
            <a:r>
              <a:rPr lang="de-DE" dirty="0"/>
              <a:t> </a:t>
            </a:r>
            <a:r>
              <a:rPr lang="de-DE" dirty="0" err="1"/>
              <a:t>lệnh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57EBE-74F1-7CAF-96D6-C8261E14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7" y="1191786"/>
            <a:ext cx="18370123" cy="103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DC91-F202-964F-6373-6D22FEA9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454336"/>
            <a:ext cx="7342632" cy="3949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9239C-6C36-59EA-2D95-FEC71F7C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15" y="2890960"/>
            <a:ext cx="5687568" cy="32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239C-6C36-59EA-2D95-FEC71F7C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615" y="2890960"/>
            <a:ext cx="5687568" cy="325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37C7F-54EF-6820-1451-54A42A1DA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068"/>
            <a:ext cx="9144000" cy="4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8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59535"/>
            <a:ext cx="8674100" cy="530339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D7498-7576-A53E-B71E-E79AC5E2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" y="1240441"/>
            <a:ext cx="7781544" cy="4377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36972-F835-1620-5378-784C60C7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18" y="2440398"/>
            <a:ext cx="3567930" cy="37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33DF-3D3D-A78B-EDBD-382417BCDB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Về</a:t>
            </a:r>
            <a:r>
              <a:rPr lang="en-US" dirty="0"/>
              <a:t> win32:</a:t>
            </a:r>
          </a:p>
          <a:p>
            <a:r>
              <a:rPr lang="en-US" dirty="0" err="1"/>
              <a:t>Cũ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/>
              <a:t>Được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.NET.</a:t>
            </a:r>
          </a:p>
          <a:p>
            <a:pPr marL="0" indent="0">
              <a:buNone/>
            </a:pPr>
            <a:r>
              <a:rPr lang="en-US" dirty="0" err="1"/>
              <a:t>Về</a:t>
            </a:r>
            <a:r>
              <a:rPr lang="en-US" dirty="0"/>
              <a:t> shell:</a:t>
            </a:r>
          </a:p>
          <a:p>
            <a:r>
              <a:rPr lang="en-US" dirty="0"/>
              <a:t>Shell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pipe đã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console.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4346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walking&#10;&#10;Description automatically generated">
            <a:extLst>
              <a:ext uri="{FF2B5EF4-FFF2-40B4-BE49-F238E27FC236}">
                <a16:creationId xmlns:a16="http://schemas.microsoft.com/office/drawing/2014/main" id="{CFB77AEE-74D3-15FA-3EBE-09298932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6" y="-999981"/>
            <a:ext cx="11905848" cy="79372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windows.h</a:t>
            </a:r>
            <a:r>
              <a:rPr lang="en-US" dirty="0"/>
              <a:t> (Win32) và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C++ (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và iostream).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0B2E3E-EAC3-AFDB-7022-4EC1923B5847}"/>
              </a:ext>
            </a:extLst>
          </p:cNvPr>
          <p:cNvGrpSpPr/>
          <p:nvPr/>
        </p:nvGrpSpPr>
        <p:grpSpPr>
          <a:xfrm>
            <a:off x="727553" y="3055814"/>
            <a:ext cx="7688894" cy="2201713"/>
            <a:chOff x="438513" y="3373299"/>
            <a:chExt cx="7688894" cy="22017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552A5F-9998-C9B3-0AAE-DDB555ED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513" y="3373299"/>
              <a:ext cx="4389401" cy="22017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2A26D9-3D8C-41D0-023A-BA8B8A8CB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350" y="3492943"/>
              <a:ext cx="3096057" cy="196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WinMain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có</a:t>
            </a:r>
            <a:r>
              <a:rPr lang="en-US" dirty="0"/>
              <a:t> GUI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CAE1C-B2DB-51E0-7688-87E8D6BA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" y="2274707"/>
            <a:ext cx="9040445" cy="32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WinMain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có</a:t>
            </a:r>
            <a:r>
              <a:rPr lang="en-US" dirty="0"/>
              <a:t> GUI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8D394-6CC8-B507-12B4-B9D0F1C3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8" y="2147318"/>
            <a:ext cx="8117625" cy="36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WinMain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có</a:t>
            </a:r>
            <a:r>
              <a:rPr lang="en-US" dirty="0"/>
              <a:t> GUI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8C305-0223-769C-8324-8E31A2A6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54"/>
            <a:ext cx="9144000" cy="3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FreeConsole</a:t>
            </a:r>
            <a:r>
              <a:rPr lang="en-US" dirty="0"/>
              <a:t>(): </a:t>
            </a:r>
            <a:r>
              <a:rPr lang="en-US" dirty="0" err="1"/>
              <a:t>Tách</a:t>
            </a:r>
            <a:r>
              <a:rPr lang="en-US" dirty="0"/>
              <a:t> rời </a:t>
            </a:r>
            <a:r>
              <a:rPr lang="en-US" dirty="0" err="1"/>
              <a:t>chương</a:t>
            </a:r>
            <a:r>
              <a:rPr lang="en-US" dirty="0"/>
              <a:t> trình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console được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UI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2D620-FF2F-887B-00E5-5F44DBAB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2486562"/>
            <a:ext cx="808785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WNDCLASSEXW: 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window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4A4E7-0146-87A3-8F12-B6FA60E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0"/>
          <a:stretch/>
        </p:blipFill>
        <p:spPr>
          <a:xfrm>
            <a:off x="699516" y="1943627"/>
            <a:ext cx="7744968" cy="40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9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vi-VN" dirty="0"/>
              <a:t>: myShell.exe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Tiến trình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HWND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hwndMain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myShell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58AD4-1C0E-DD8A-093F-CA0B90CC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1" y="2729308"/>
            <a:ext cx="868801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721</Words>
  <Application>Microsoft Office PowerPoint</Application>
  <PresentationFormat>On-screen Show (4:3)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Lato</vt:lpstr>
      <vt:lpstr>Office Theme</vt:lpstr>
      <vt:lpstr>PowerPoint Presentation</vt:lpstr>
      <vt:lpstr>Mục lục</vt:lpstr>
      <vt:lpstr>Mục tiêu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phần: myShell.exe</vt:lpstr>
      <vt:lpstr>Thành phần</vt:lpstr>
      <vt:lpstr>Thành phần: Các câu lệnh</vt:lpstr>
      <vt:lpstr>Thành phần: Các câu lệnh</vt:lpstr>
      <vt:lpstr>Thành phần: Các câu lệnh</vt:lpstr>
      <vt:lpstr>Thành phần: myShell.exe</vt:lpstr>
      <vt:lpstr>Thành phần: myShell.exe</vt:lpstr>
      <vt:lpstr>Thành phần: myShell.exe</vt:lpstr>
      <vt:lpstr>Thu hoạch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Dai An 20215296</cp:lastModifiedBy>
  <cp:revision>29</cp:revision>
  <dcterms:created xsi:type="dcterms:W3CDTF">2021-05-28T04:32:29Z</dcterms:created>
  <dcterms:modified xsi:type="dcterms:W3CDTF">2023-07-06T00:32:03Z</dcterms:modified>
</cp:coreProperties>
</file>