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1" r:id="rId3"/>
    <p:sldId id="257" r:id="rId4"/>
    <p:sldId id="280" r:id="rId5"/>
    <p:sldId id="265" r:id="rId6"/>
    <p:sldId id="279" r:id="rId7"/>
    <p:sldId id="283" r:id="rId8"/>
    <p:sldId id="281" r:id="rId9"/>
    <p:sldId id="282" r:id="rId10"/>
    <p:sldId id="289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034"/>
    <a:srgbClr val="EA0000"/>
    <a:srgbClr val="E99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523A5-DD73-4C27-9171-1790E54409D7}" v="4" dt="2023-04-04T07:27:09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ai An 20215296" userId="18253f19-b4e0-4d46-8139-b81f6d8c3cff" providerId="ADAL" clId="{2D4523A5-DD73-4C27-9171-1790E54409D7}"/>
    <pc:docChg chg="undo custSel addSld delSld modSld sldOrd">
      <pc:chgData name="Nguyen Dai An 20215296" userId="18253f19-b4e0-4d46-8139-b81f6d8c3cff" providerId="ADAL" clId="{2D4523A5-DD73-4C27-9171-1790E54409D7}" dt="2023-04-04T07:29:22.720" v="378" actId="20577"/>
      <pc:docMkLst>
        <pc:docMk/>
      </pc:docMkLst>
      <pc:sldChg chg="modSp mod">
        <pc:chgData name="Nguyen Dai An 20215296" userId="18253f19-b4e0-4d46-8139-b81f6d8c3cff" providerId="ADAL" clId="{2D4523A5-DD73-4C27-9171-1790E54409D7}" dt="2023-04-04T07:29:22.720" v="378" actId="20577"/>
        <pc:sldMkLst>
          <pc:docMk/>
          <pc:sldMk cId="743172911" sldId="257"/>
        </pc:sldMkLst>
        <pc:spChg chg="mod">
          <ac:chgData name="Nguyen Dai An 20215296" userId="18253f19-b4e0-4d46-8139-b81f6d8c3cff" providerId="ADAL" clId="{2D4523A5-DD73-4C27-9171-1790E54409D7}" dt="2023-04-04T07:29:22.720" v="378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ord">
        <pc:chgData name="Nguyen Dai An 20215296" userId="18253f19-b4e0-4d46-8139-b81f6d8c3cff" providerId="ADAL" clId="{2D4523A5-DD73-4C27-9171-1790E54409D7}" dt="2023-04-04T07:28:14.924" v="276"/>
        <pc:sldMkLst>
          <pc:docMk/>
          <pc:sldMk cId="2213814861" sldId="276"/>
        </pc:sldMkLst>
      </pc:sldChg>
      <pc:sldChg chg="addSp delSp modSp new mod">
        <pc:chgData name="Nguyen Dai An 20215296" userId="18253f19-b4e0-4d46-8139-b81f6d8c3cff" providerId="ADAL" clId="{2D4523A5-DD73-4C27-9171-1790E54409D7}" dt="2023-04-04T07:27:25.563" v="248" actId="478"/>
        <pc:sldMkLst>
          <pc:docMk/>
          <pc:sldMk cId="2545151954" sldId="277"/>
        </pc:sldMkLst>
        <pc:spChg chg="mod">
          <ac:chgData name="Nguyen Dai An 20215296" userId="18253f19-b4e0-4d46-8139-b81f6d8c3cff" providerId="ADAL" clId="{2D4523A5-DD73-4C27-9171-1790E54409D7}" dt="2023-04-04T07:24:03.817" v="55" actId="20577"/>
          <ac:spMkLst>
            <pc:docMk/>
            <pc:sldMk cId="2545151954" sldId="277"/>
            <ac:spMk id="3" creationId="{E56F432A-51DA-8772-8BEF-99789FC68319}"/>
          </ac:spMkLst>
        </pc:spChg>
        <pc:spChg chg="mod">
          <ac:chgData name="Nguyen Dai An 20215296" userId="18253f19-b4e0-4d46-8139-b81f6d8c3cff" providerId="ADAL" clId="{2D4523A5-DD73-4C27-9171-1790E54409D7}" dt="2023-04-04T07:24:54.712" v="177" actId="20577"/>
          <ac:spMkLst>
            <pc:docMk/>
            <pc:sldMk cId="2545151954" sldId="277"/>
            <ac:spMk id="4" creationId="{046B6972-043F-9686-FA0E-5C361DDE27D3}"/>
          </ac:spMkLst>
        </pc:spChg>
        <pc:spChg chg="add mod">
          <ac:chgData name="Nguyen Dai An 20215296" userId="18253f19-b4e0-4d46-8139-b81f6d8c3cff" providerId="ADAL" clId="{2D4523A5-DD73-4C27-9171-1790E54409D7}" dt="2023-04-04T07:27:09.649" v="242" actId="164"/>
          <ac:spMkLst>
            <pc:docMk/>
            <pc:sldMk cId="2545151954" sldId="277"/>
            <ac:spMk id="7" creationId="{DA79A27A-55B5-E4E9-49A9-C35D5001967F}"/>
          </ac:spMkLst>
        </pc:spChg>
        <pc:spChg chg="add mod">
          <ac:chgData name="Nguyen Dai An 20215296" userId="18253f19-b4e0-4d46-8139-b81f6d8c3cff" providerId="ADAL" clId="{2D4523A5-DD73-4C27-9171-1790E54409D7}" dt="2023-04-04T07:27:09.649" v="242" actId="164"/>
          <ac:spMkLst>
            <pc:docMk/>
            <pc:sldMk cId="2545151954" sldId="277"/>
            <ac:spMk id="8" creationId="{8EDDC839-C8EE-C504-A510-72CA8613230F}"/>
          </ac:spMkLst>
        </pc:spChg>
        <pc:spChg chg="add mod">
          <ac:chgData name="Nguyen Dai An 20215296" userId="18253f19-b4e0-4d46-8139-b81f6d8c3cff" providerId="ADAL" clId="{2D4523A5-DD73-4C27-9171-1790E54409D7}" dt="2023-04-04T07:27:09.649" v="242" actId="164"/>
          <ac:spMkLst>
            <pc:docMk/>
            <pc:sldMk cId="2545151954" sldId="277"/>
            <ac:spMk id="9" creationId="{5991CEC6-CCC1-FF20-39FF-65DFE410AE99}"/>
          </ac:spMkLst>
        </pc:spChg>
        <pc:grpChg chg="add del mod">
          <ac:chgData name="Nguyen Dai An 20215296" userId="18253f19-b4e0-4d46-8139-b81f6d8c3cff" providerId="ADAL" clId="{2D4523A5-DD73-4C27-9171-1790E54409D7}" dt="2023-04-04T07:27:25.563" v="248" actId="478"/>
          <ac:grpSpMkLst>
            <pc:docMk/>
            <pc:sldMk cId="2545151954" sldId="277"/>
            <ac:grpSpMk id="10" creationId="{B384EDB1-003E-7103-80E1-8A10C4FB5F55}"/>
          </ac:grpSpMkLst>
        </pc:grpChg>
        <pc:picChg chg="add mod">
          <ac:chgData name="Nguyen Dai An 20215296" userId="18253f19-b4e0-4d46-8139-b81f6d8c3cff" providerId="ADAL" clId="{2D4523A5-DD73-4C27-9171-1790E54409D7}" dt="2023-04-04T07:26:07.880" v="183" actId="1076"/>
          <ac:picMkLst>
            <pc:docMk/>
            <pc:sldMk cId="2545151954" sldId="277"/>
            <ac:picMk id="6" creationId="{58807CAA-DE36-65C2-AF13-CF4AD3DAC34D}"/>
          </ac:picMkLst>
        </pc:picChg>
      </pc:sldChg>
      <pc:sldChg chg="add">
        <pc:chgData name="Nguyen Dai An 20215296" userId="18253f19-b4e0-4d46-8139-b81f6d8c3cff" providerId="ADAL" clId="{2D4523A5-DD73-4C27-9171-1790E54409D7}" dt="2023-04-04T07:27:21.947" v="247" actId="2890"/>
        <pc:sldMkLst>
          <pc:docMk/>
          <pc:sldMk cId="3188627893" sldId="278"/>
        </pc:sldMkLst>
      </pc:sldChg>
      <pc:sldChg chg="new del">
        <pc:chgData name="Nguyen Dai An 20215296" userId="18253f19-b4e0-4d46-8139-b81f6d8c3cff" providerId="ADAL" clId="{2D4523A5-DD73-4C27-9171-1790E54409D7}" dt="2023-04-04T07:27:18.014" v="245" actId="47"/>
        <pc:sldMkLst>
          <pc:docMk/>
          <pc:sldMk cId="3348546964" sldId="278"/>
        </pc:sldMkLst>
      </pc:sldChg>
      <pc:sldChg chg="new del">
        <pc:chgData name="Nguyen Dai An 20215296" userId="18253f19-b4e0-4d46-8139-b81f6d8c3cff" providerId="ADAL" clId="{2D4523A5-DD73-4C27-9171-1790E54409D7}" dt="2023-04-04T07:27:20.448" v="246" actId="47"/>
        <pc:sldMkLst>
          <pc:docMk/>
          <pc:sldMk cId="559364196" sldId="279"/>
        </pc:sldMkLst>
      </pc:sldChg>
      <pc:sldChg chg="modSp new del mod">
        <pc:chgData name="Nguyen Dai An 20215296" userId="18253f19-b4e0-4d46-8139-b81f6d8c3cff" providerId="ADAL" clId="{2D4523A5-DD73-4C27-9171-1790E54409D7}" dt="2023-04-04T07:28:06.971" v="274" actId="47"/>
        <pc:sldMkLst>
          <pc:docMk/>
          <pc:sldMk cId="3239283358" sldId="279"/>
        </pc:sldMkLst>
        <pc:spChg chg="mod">
          <ac:chgData name="Nguyen Dai An 20215296" userId="18253f19-b4e0-4d46-8139-b81f6d8c3cff" providerId="ADAL" clId="{2D4523A5-DD73-4C27-9171-1790E54409D7}" dt="2023-04-04T07:28:05.202" v="273" actId="20577"/>
          <ac:spMkLst>
            <pc:docMk/>
            <pc:sldMk cId="3239283358" sldId="279"/>
            <ac:spMk id="3" creationId="{FB1DFF27-2A2A-99E4-FB6A-2D407304D5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0DB2F-CAE9-69A0-9620-70C87D8F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00" b="13556"/>
          <a:stretch/>
        </p:blipFill>
        <p:spPr>
          <a:xfrm>
            <a:off x="864108" y="1205865"/>
            <a:ext cx="7415784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9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Trong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hwnd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hwndStatic</a:t>
            </a:r>
            <a:r>
              <a:rPr lang="en-US" dirty="0"/>
              <a:t> và </a:t>
            </a:r>
            <a:r>
              <a:rPr lang="en-US" dirty="0" err="1"/>
              <a:t>hwndEdit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038E5-5AF5-A227-5F85-8CD43A6AC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0"/>
          <a:stretch/>
        </p:blipFill>
        <p:spPr>
          <a:xfrm>
            <a:off x="402336" y="1894631"/>
            <a:ext cx="8101584" cy="38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Trong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HWND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hwndStatic</a:t>
            </a:r>
            <a:r>
              <a:rPr lang="en-US" dirty="0"/>
              <a:t> và </a:t>
            </a:r>
            <a:r>
              <a:rPr lang="en-US" dirty="0" err="1"/>
              <a:t>hwndEdit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“static”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Edit Control, được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ES_READONLY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đích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“edit”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Edit Control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và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scroll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D05C8E5-DB41-9804-3DCA-193A63FE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66442">
            <a:off x="3688902" y="4478784"/>
            <a:ext cx="998260" cy="99826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24752C2-67CC-17CC-EA2A-67F95F09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0549">
            <a:off x="5347112" y="5199102"/>
            <a:ext cx="836080" cy="836080"/>
          </a:xfrm>
          <a:prstGeom prst="rect">
            <a:avLst/>
          </a:prstGeom>
        </p:spPr>
      </p:pic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48FF59C8-628B-D6FC-4770-4AA5E5112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66442">
            <a:off x="6843143" y="4158718"/>
            <a:ext cx="1933077" cy="1933077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7AB53900-B0ED-6D30-B2F5-0F1982961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0549">
            <a:off x="2192872" y="5305976"/>
            <a:ext cx="836080" cy="836080"/>
          </a:xfrm>
          <a:prstGeom prst="rect">
            <a:avLst/>
          </a:prstGeom>
        </p:spPr>
      </p:pic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F3931718-FB6B-844B-26F0-3BF5F63A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66442">
            <a:off x="305901" y="4301588"/>
            <a:ext cx="1227021" cy="12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2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Vẽ lại </a:t>
            </a:r>
            <a:r>
              <a:rPr lang="vi-VN" dirty="0" err="1"/>
              <a:t>window</a:t>
            </a:r>
            <a:r>
              <a:rPr lang="vi-VN" dirty="0"/>
              <a:t> khi </a:t>
            </a:r>
            <a:r>
              <a:rPr lang="vi-VN" dirty="0" err="1"/>
              <a:t>maximize</a:t>
            </a:r>
            <a:r>
              <a:rPr lang="vi-VN" dirty="0"/>
              <a:t>, </a:t>
            </a:r>
            <a:r>
              <a:rPr lang="vi-VN" dirty="0" err="1"/>
              <a:t>minimize</a:t>
            </a:r>
            <a:r>
              <a:rPr lang="vi-VN" dirty="0"/>
              <a:t> hoặc có thao tác thực hiện lệnh (Nhấn </a:t>
            </a:r>
            <a:r>
              <a:rPr lang="vi-VN" dirty="0" err="1"/>
              <a:t>Enter</a:t>
            </a:r>
            <a:r>
              <a:rPr lang="vi-VN" dirty="0"/>
              <a:t>) từ người dùng.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D6B06-EF8D-9A13-FF49-744283ED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" y="1867446"/>
            <a:ext cx="8604504" cy="39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Xử lý 1 số tín hiệu như: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Tổ hợp </a:t>
            </a:r>
            <a:r>
              <a:rPr lang="vi-VN" dirty="0" err="1"/>
              <a:t>Ctrl+E</a:t>
            </a:r>
            <a:r>
              <a:rPr lang="vi-VN" dirty="0"/>
              <a:t> khi đang nhập lệnh gửi </a:t>
            </a:r>
            <a:r>
              <a:rPr lang="vi-VN" dirty="0" err="1"/>
              <a:t>message</a:t>
            </a:r>
            <a:r>
              <a:rPr lang="vi-VN" dirty="0"/>
              <a:t> kết thúc chương trình.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Phím </a:t>
            </a:r>
            <a:r>
              <a:rPr lang="vi-VN" dirty="0" err="1"/>
              <a:t>Enter</a:t>
            </a:r>
            <a:r>
              <a:rPr lang="vi-VN" dirty="0"/>
              <a:t> thực thi câu lệnh hiện được gõ trong cửa sổ </a:t>
            </a:r>
            <a:r>
              <a:rPr lang="vi-VN" dirty="0" err="1"/>
              <a:t>edit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8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Chương trình sẽ gọi </a:t>
            </a:r>
            <a:r>
              <a:rPr lang="vi-VN" dirty="0" err="1"/>
              <a:t>function</a:t>
            </a:r>
            <a:endParaRPr lang="vi-VN" dirty="0"/>
          </a:p>
          <a:p>
            <a:pPr marL="0" indent="0" algn="ctr">
              <a:buNone/>
            </a:pPr>
            <a:r>
              <a:rPr lang="vi-VN" dirty="0"/>
              <a:t> </a:t>
            </a:r>
            <a:r>
              <a:rPr lang="en-US" dirty="0" err="1"/>
              <a:t>executeCommand</a:t>
            </a:r>
            <a:r>
              <a:rPr lang="en-US" dirty="0"/>
              <a:t>(std::</a:t>
            </a:r>
            <a:r>
              <a:rPr lang="en-US" dirty="0" err="1"/>
              <a:t>wstring</a:t>
            </a:r>
            <a:r>
              <a:rPr lang="en-US" dirty="0"/>
              <a:t> command)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Để thực hiện câu lệnh.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Kiểm tra câu lệnh có tồn tại trong số các </a:t>
            </a:r>
            <a:r>
              <a:rPr lang="vi-VN" dirty="0" err="1"/>
              <a:t>plugins</a:t>
            </a:r>
            <a:r>
              <a:rPr lang="vi-VN" dirty="0"/>
              <a:t> được định nghĩa trước hay trong địa chỉ PATH do người dùng thêm vào không.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Nếu câu lệnh tồn tại, khởi tạo tiến trình ứng với câu lệnh thông qua </a:t>
            </a:r>
            <a:r>
              <a:rPr lang="vi-VN" dirty="0" err="1"/>
              <a:t>createProcess</a:t>
            </a:r>
            <a:r>
              <a:rPr lang="vi-VN" dirty="0"/>
              <a:t>, chuyển hướng I/O của chương trình con sang </a:t>
            </a:r>
            <a:r>
              <a:rPr lang="vi-VN" dirty="0" err="1"/>
              <a:t>pipe</a:t>
            </a:r>
            <a:r>
              <a:rPr lang="vi-VN" dirty="0"/>
              <a:t> để thao tác với chương trình mẹ.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Nếu câu lệnh không tồn tại, in ra dòng thông báo lỗi.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33DF-3D3D-A78B-EDBD-382417BCDB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DF537-5594-EA79-7D08-101CDE58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8" y="993680"/>
            <a:ext cx="8407523" cy="487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các “</a:t>
            </a:r>
            <a:r>
              <a:rPr lang="vi-VN" dirty="0" err="1"/>
              <a:t>Plugins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33DF-3D3D-A78B-EDBD-382417BCDB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Các chương trình ứng với các câu lệnh được cài đặt sẵn của </a:t>
            </a:r>
            <a:r>
              <a:rPr lang="vi-VN" dirty="0" err="1"/>
              <a:t>myShell</a:t>
            </a:r>
            <a:r>
              <a:rPr lang="vi-VN" dirty="0"/>
              <a:t> được định nghĩa trong thư mục </a:t>
            </a:r>
            <a:r>
              <a:rPr lang="vi-VN" dirty="0" err="1"/>
              <a:t>plugins</a:t>
            </a:r>
            <a:r>
              <a:rPr lang="vi-VN" dirty="0"/>
              <a:t>.</a:t>
            </a:r>
          </a:p>
          <a:p>
            <a:r>
              <a:rPr lang="vi-VN" dirty="0"/>
              <a:t>Các câu lệnh được định nghĩa bao gồm: </a:t>
            </a:r>
            <a:r>
              <a:rPr lang="vi-VN" dirty="0" err="1"/>
              <a:t>ls</a:t>
            </a:r>
            <a:r>
              <a:rPr lang="vi-VN" dirty="0"/>
              <a:t>, </a:t>
            </a:r>
            <a:r>
              <a:rPr lang="vi-VN" dirty="0" err="1"/>
              <a:t>cd</a:t>
            </a:r>
            <a:r>
              <a:rPr lang="vi-VN" dirty="0"/>
              <a:t>, </a:t>
            </a:r>
            <a:r>
              <a:rPr lang="vi-VN" dirty="0" err="1"/>
              <a:t>echo</a:t>
            </a:r>
            <a:r>
              <a:rPr lang="vi-VN" dirty="0"/>
              <a:t>, </a:t>
            </a:r>
            <a:r>
              <a:rPr lang="vi-VN" dirty="0" err="1"/>
              <a:t>help</a:t>
            </a:r>
            <a:r>
              <a:rPr lang="vi-VN" dirty="0"/>
              <a:t>, </a:t>
            </a:r>
            <a:r>
              <a:rPr lang="vi-VN" dirty="0" err="1"/>
              <a:t>dir</a:t>
            </a:r>
            <a:r>
              <a:rPr lang="vi-VN" dirty="0"/>
              <a:t>, </a:t>
            </a:r>
            <a:r>
              <a:rPr lang="vi-VN" dirty="0" err="1"/>
              <a:t>mkdir</a:t>
            </a:r>
            <a:r>
              <a:rPr lang="vi-VN" dirty="0"/>
              <a:t>, </a:t>
            </a:r>
            <a:r>
              <a:rPr lang="vi-VN" dirty="0" err="1"/>
              <a:t>copy</a:t>
            </a:r>
            <a:r>
              <a:rPr lang="vi-VN" dirty="0"/>
              <a:t>, </a:t>
            </a:r>
            <a:r>
              <a:rPr lang="vi-VN" dirty="0" err="1"/>
              <a:t>cut</a:t>
            </a:r>
            <a:r>
              <a:rPr lang="vi-VN" dirty="0"/>
              <a:t>, </a:t>
            </a:r>
            <a:r>
              <a:rPr lang="vi-VN" dirty="0" err="1"/>
              <a:t>move</a:t>
            </a:r>
            <a:r>
              <a:rPr lang="vi-VN" dirty="0"/>
              <a:t>, </a:t>
            </a:r>
            <a:r>
              <a:rPr lang="vi-VN" dirty="0" err="1"/>
              <a:t>cls</a:t>
            </a:r>
            <a:r>
              <a:rPr lang="vi-VN" dirty="0"/>
              <a:t>, </a:t>
            </a:r>
            <a:r>
              <a:rPr lang="vi-VN" dirty="0" err="1"/>
              <a:t>exit</a:t>
            </a:r>
            <a:r>
              <a:rPr lang="vi-VN" dirty="0"/>
              <a:t>,….</a:t>
            </a:r>
          </a:p>
        </p:txBody>
      </p:sp>
    </p:spTree>
    <p:extLst>
      <p:ext uri="{BB962C8B-B14F-4D97-AF65-F5344CB8AC3E}">
        <p14:creationId xmlns:p14="http://schemas.microsoft.com/office/powerpoint/2010/main" val="307820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4158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Project 1: </a:t>
            </a:r>
            <a:r>
              <a:rPr lang="en-US" dirty="0" err="1"/>
              <a:t>MyShell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59942"/>
            <a:ext cx="7342482" cy="21642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/>
              <a:t>Môn</a:t>
            </a:r>
            <a:r>
              <a:rPr lang="en-US" sz="2800" b="0" dirty="0"/>
              <a:t>: </a:t>
            </a:r>
            <a:r>
              <a:rPr lang="en-US" sz="2800" b="0" dirty="0" err="1"/>
              <a:t>Nguyên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điều</a:t>
            </a:r>
            <a:r>
              <a:rPr lang="en-US" sz="2800" b="0" dirty="0"/>
              <a:t> </a:t>
            </a:r>
            <a:r>
              <a:rPr lang="en-US" sz="2800" b="0" dirty="0" err="1"/>
              <a:t>hành</a:t>
            </a:r>
            <a:r>
              <a:rPr lang="en-US" sz="2800" b="0" dirty="0"/>
              <a:t>.</a:t>
            </a:r>
          </a:p>
          <a:p>
            <a:r>
              <a:rPr lang="en-US" sz="2800" b="0" dirty="0" err="1"/>
              <a:t>Người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/>
              <a:t>Nguyễn</a:t>
            </a:r>
            <a:r>
              <a:rPr lang="en-US" sz="2800" b="0" dirty="0"/>
              <a:t> </a:t>
            </a:r>
            <a:r>
              <a:rPr lang="en-US" sz="2800" b="0" dirty="0" err="1"/>
              <a:t>Đại</a:t>
            </a:r>
            <a:r>
              <a:rPr lang="en-US" sz="2800" b="0" dirty="0"/>
              <a:t> 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/>
              <a:t>Nguyễn</a:t>
            </a:r>
            <a:r>
              <a:rPr lang="en-US" sz="2800" b="0" dirty="0"/>
              <a:t> </a:t>
            </a:r>
            <a:r>
              <a:rPr lang="en-US" sz="2800" b="0" dirty="0" err="1"/>
              <a:t>Tuấn</a:t>
            </a:r>
            <a:r>
              <a:rPr lang="en-US" sz="2800" b="0" dirty="0"/>
              <a:t> Anh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/>
              <a:t>Trần</a:t>
            </a:r>
            <a:r>
              <a:rPr lang="en-US" sz="2800" b="0" dirty="0"/>
              <a:t> </a:t>
            </a:r>
            <a:r>
              <a:rPr lang="en-US" sz="2800" b="0" dirty="0" err="1"/>
              <a:t>Hồ</a:t>
            </a:r>
            <a:r>
              <a:rPr lang="en-US" sz="2800" b="0" dirty="0"/>
              <a:t> Khánh Ly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Thành </a:t>
            </a:r>
            <a:r>
              <a:rPr lang="en-US" dirty="0" err="1"/>
              <a:t>phần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myShell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trình con (plugins).</a:t>
            </a:r>
          </a:p>
        </p:txBody>
      </p:sp>
    </p:spTree>
    <p:extLst>
      <p:ext uri="{BB962C8B-B14F-4D97-AF65-F5344CB8AC3E}">
        <p14:creationId xmlns:p14="http://schemas.microsoft.com/office/powerpoint/2010/main" val="370577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windows.h</a:t>
            </a:r>
            <a:r>
              <a:rPr lang="en-US" dirty="0"/>
              <a:t> (Win32)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WinMain</a:t>
            </a:r>
            <a:r>
              <a:rPr lang="en-US" dirty="0"/>
              <a:t>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có</a:t>
            </a:r>
            <a:r>
              <a:rPr lang="en-US" dirty="0"/>
              <a:t> GUI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Window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2D620-FF2F-887B-00E5-5F44DBAB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3" y="2285394"/>
            <a:ext cx="808785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FreeConsole</a:t>
            </a:r>
            <a:r>
              <a:rPr lang="en-US" dirty="0"/>
              <a:t>(): </a:t>
            </a:r>
            <a:r>
              <a:rPr lang="en-US" dirty="0" err="1"/>
              <a:t>Tách</a:t>
            </a:r>
            <a:r>
              <a:rPr lang="en-US" dirty="0"/>
              <a:t> rời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console được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UI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2D620-FF2F-887B-00E5-5F44DBAB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3" y="2486562"/>
            <a:ext cx="808785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Tiến trình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HWND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hwndMain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myShell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58AD4-1C0E-DD8A-093F-CA0B90CC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1" y="2729308"/>
            <a:ext cx="868801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WNDCLASSEXW: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window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4A4E7-0146-87A3-8F12-B6FA60E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00"/>
          <a:stretch/>
        </p:blipFill>
        <p:spPr>
          <a:xfrm>
            <a:off x="699516" y="1943627"/>
            <a:ext cx="7744968" cy="40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9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543</Words>
  <Application>Microsoft Office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Mục lục</vt:lpstr>
      <vt:lpstr>Mục tiêu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các “Plugins”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Dai An 20215296</cp:lastModifiedBy>
  <cp:revision>12</cp:revision>
  <dcterms:created xsi:type="dcterms:W3CDTF">2021-05-28T04:32:29Z</dcterms:created>
  <dcterms:modified xsi:type="dcterms:W3CDTF">2023-04-21T12:38:28Z</dcterms:modified>
</cp:coreProperties>
</file>