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73" r:id="rId14"/>
    <p:sldId id="264" r:id="rId15"/>
    <p:sldId id="271" r:id="rId16"/>
    <p:sldId id="269" r:id="rId17"/>
    <p:sldId id="272" r:id="rId18"/>
    <p:sldId id="265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8"/>
    <p:restoredTop sz="79862"/>
  </p:normalViewPr>
  <p:slideViewPr>
    <p:cSldViewPr snapToGrid="0">
      <p:cViewPr varScale="1">
        <p:scale>
          <a:sx n="69" d="100"/>
          <a:sy n="69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5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nasm -f elf32 </a:t>
            </a:r>
            <a:r>
              <a:rPr lang="zh-CN" altLang="en-US"/>
              <a:t>汇编成</a:t>
            </a:r>
            <a:r>
              <a:rPr lang="en-US" altLang="zh-CN"/>
              <a:t>elf32</a:t>
            </a:r>
            <a:r>
              <a:rPr lang="zh-CN" altLang="en-US"/>
              <a:t>格式的文件</a:t>
            </a:r>
          </a:p>
          <a:p>
            <a:r>
              <a:rPr lang="en-US" altLang="zh-CN"/>
              <a:t>gcc -m32</a:t>
            </a:r>
            <a:r>
              <a:rPr lang="zh-CN" altLang="en-US"/>
              <a:t> 生成在</a:t>
            </a:r>
            <a:r>
              <a:rPr lang="en-US" altLang="zh-CN"/>
              <a:t>32</a:t>
            </a:r>
            <a:r>
              <a:rPr lang="zh-CN" altLang="en-US"/>
              <a:t>位机器上运行的代码（</a:t>
            </a:r>
            <a:r>
              <a:rPr lang="en-US" altLang="zh-CN"/>
              <a:t>-64</a:t>
            </a:r>
            <a:r>
              <a:rPr lang="zh-CN" altLang="en-US"/>
              <a:t>表示</a:t>
            </a:r>
            <a:r>
              <a:rPr lang="en-US" altLang="zh-CN"/>
              <a:t>64</a:t>
            </a:r>
            <a:r>
              <a:rPr lang="zh-CN" altLang="en-US"/>
              <a:t>位）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静态链接：如果多个程序对同一个目标文件有依赖，这样同一个文件就会存在多个副本，造成空间浪费</a:t>
            </a:r>
          </a:p>
          <a:p>
            <a:r>
              <a:rPr lang="zh-CN" altLang="en-US"/>
              <a:t>动态链接：多个程序可以共享同一段代码，而不需要在磁盘上存储多个拷贝。</a:t>
            </a:r>
          </a:p>
          <a:p>
            <a:endParaRPr lang="zh-CN" altLang="en-US"/>
          </a:p>
          <a:p>
            <a:r>
              <a:rPr lang="zh-CN" altLang="en-US"/>
              <a:t>更新方面：</a:t>
            </a:r>
          </a:p>
          <a:p>
            <a:r>
              <a:rPr lang="zh-CN" altLang="en-US"/>
              <a:t>静态链接：每当库函数的代码修改了，这个时候就需要重新进行编译链接形成可执行程序</a:t>
            </a:r>
          </a:p>
          <a:p>
            <a:r>
              <a:rPr lang="zh-CN" altLang="en-US"/>
              <a:t>动态链接：替换升级后的目标文件即可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可以简单的把DLL看成一种仓库，它提供给你一些可以直接拿来用的变量、函数或类</a:t>
            </a:r>
          </a:p>
          <a:p>
            <a:r>
              <a:rPr lang="zh-CN" altLang="en-US" dirty="0"/>
              <a:t>用 LoadLibrary 函数加载动态链接库到内存，用 GetProcAddress函数动态获得 DLL 函数的入口地址。当一个 DLL 文件用 LoadLibrary 显式加载后，在任何时刻均可以通过调用 FreeLibrary 函数显式地从内存中把它给卸载。</a:t>
            </a:r>
          </a:p>
          <a:p>
            <a:endParaRPr lang="zh-CN" altLang="en-US" dirty="0"/>
          </a:p>
          <a:p>
            <a:r>
              <a:rPr lang="zh-CN" altLang="en-US" dirty="0"/>
              <a:t>https://blog.csdn.net/nankaixinren/article/details/9207073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r>
              <a:rPr lang="en-US" altLang="zh-CN" dirty="0"/>
              <a:t>-</a:t>
            </a:r>
            <a:r>
              <a:rPr lang="zh-CN" altLang="en-US" dirty="0"/>
              <a:t>（编译）》汇编码</a:t>
            </a:r>
            <a:r>
              <a:rPr lang="en-US" altLang="zh-CN" dirty="0"/>
              <a:t>-</a:t>
            </a:r>
            <a:r>
              <a:rPr lang="zh-CN" altLang="en-US" dirty="0"/>
              <a:t>（汇编）》二进制码</a:t>
            </a:r>
          </a:p>
          <a:p>
            <a:r>
              <a:rPr lang="zh-CN" altLang="en-US" dirty="0"/>
              <a:t>什么是中间代码：https://zhidao.baidu.com/question/1923825907863973747.html</a:t>
            </a:r>
          </a:p>
          <a:p>
            <a:r>
              <a:rPr lang="en-US" altLang="zh-CN" dirty="0" err="1"/>
              <a:t>linux</a:t>
            </a:r>
            <a:r>
              <a:rPr lang="zh-CN" altLang="en-US" dirty="0"/>
              <a:t>的二进制可执行文件为</a:t>
            </a:r>
            <a:r>
              <a:rPr lang="en-US" altLang="zh-CN" dirty="0"/>
              <a:t>elf</a:t>
            </a:r>
          </a:p>
          <a:p>
            <a:r>
              <a:rPr lang="zh-CN" altLang="en-US" dirty="0"/>
              <a:t>静态链接和动态链接的区别：https://www.jianshu.com/p/c3ff6310f1f4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  <a:p>
            <a:r>
              <a:rPr lang="zh-CN" altLang="en-US"/>
              <a:t>声明：让编译器了解有这样一个变量名，告诉编译器一些信息，以协助编译器进行语法分析，避免编译器报错（其他地方不能用这个变量名），但没有分配内存</a:t>
            </a:r>
          </a:p>
          <a:p>
            <a:r>
              <a:rPr lang="zh-CN" altLang="en-US"/>
              <a:t>定义：创建变量并分配内存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gcc main.c</a:t>
            </a:r>
            <a:r>
              <a:rPr lang="zh-CN" altLang="en-US"/>
              <a:t>报错是因为错误出现在链接的阶段，而</a:t>
            </a:r>
            <a:r>
              <a:rPr lang="en-US" altLang="zh-CN"/>
              <a:t>gcc</a:t>
            </a:r>
            <a:r>
              <a:rPr lang="zh-CN" altLang="en-US"/>
              <a:t>包括编译和链接所以会报错，而</a:t>
            </a:r>
            <a:r>
              <a:rPr lang="en-US" altLang="zh-CN"/>
              <a:t>gcc -c</a:t>
            </a:r>
            <a:r>
              <a:rPr lang="zh-CN" altLang="en-US"/>
              <a:t>只包括编译阶段</a:t>
            </a:r>
          </a:p>
          <a:p>
            <a:r>
              <a:rPr lang="zh-CN" altLang="en-US"/>
              <a:t>编译链接的一些原理：https://www.cnblogs.com/cporoske/p/11653999.html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各个指令的使用方式：https://www.cnblogs.com/testlife007/p/6555404.html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en-US" altLang="zh-CN" dirty="0"/>
              <a:t> -o hello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func.o</a:t>
            </a:r>
            <a:r>
              <a:rPr lang="zh-CN" altLang="en-US" dirty="0"/>
              <a:t>表示将</a:t>
            </a:r>
            <a:r>
              <a:rPr lang="en-US" altLang="zh-CN" dirty="0" err="1"/>
              <a:t>main.o</a:t>
            </a:r>
            <a:r>
              <a:rPr lang="zh-CN" altLang="en-US" dirty="0"/>
              <a:t>和</a:t>
            </a:r>
            <a:r>
              <a:rPr lang="en-US" altLang="zh-CN" dirty="0" err="1"/>
              <a:t>func.o</a:t>
            </a:r>
            <a:r>
              <a:rPr lang="zh-CN" altLang="en-US" dirty="0"/>
              <a:t>链接起来，生成</a:t>
            </a:r>
            <a:r>
              <a:rPr lang="en-US" altLang="zh-CN" dirty="0"/>
              <a:t>hello</a:t>
            </a:r>
            <a:r>
              <a:rPr lang="zh-CN" altLang="en-US" dirty="0"/>
              <a:t>可执行文件</a:t>
            </a:r>
            <a:r>
              <a:rPr lang="en-US" altLang="zh-CN" dirty="0"/>
              <a:t>‘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-o hello </a:t>
            </a:r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en-US" altLang="zh-CN" dirty="0" err="1"/>
              <a:t>func.o</a:t>
            </a:r>
            <a:r>
              <a:rPr lang="zh-CN" altLang="en-US" dirty="0"/>
              <a:t>表示将</a:t>
            </a:r>
            <a:r>
              <a:rPr lang="en-US" altLang="zh-CN" dirty="0" err="1"/>
              <a:t>main.c</a:t>
            </a:r>
            <a:r>
              <a:rPr lang="zh-CN" altLang="en-US" dirty="0"/>
              <a:t>预处理、汇编、编译并和</a:t>
            </a:r>
            <a:r>
              <a:rPr lang="en-US" altLang="zh-CN" dirty="0" err="1"/>
              <a:t>func.o</a:t>
            </a:r>
            <a:r>
              <a:rPr lang="zh-CN" altLang="en-US" dirty="0"/>
              <a:t>链接形成可执行文件</a:t>
            </a:r>
            <a:r>
              <a:rPr lang="en-US" altLang="zh-CN" dirty="0"/>
              <a:t>hello</a:t>
            </a:r>
          </a:p>
          <a:p>
            <a:endParaRPr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 -l / -</a:t>
            </a:r>
            <a:r>
              <a:rPr lang="en-US" altLang="zh-CN" dirty="0" err="1"/>
              <a:t>L:http</a:t>
            </a:r>
            <a:r>
              <a:rPr lang="en-US" altLang="zh-CN" dirty="0"/>
              <a:t>://www.360doc.com/content/14/0227/12/14561204_356107478.shtml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2022/10/17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zhuo@smail.nju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r>
              <a:rPr kumimoji="1" lang="zh-CN" altLang="en-US" dirty="0"/>
              <a:t>联合编译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1A64A-C5E5-834E-93B7-3FDA4E2A27E4}"/>
              </a:ext>
            </a:extLst>
          </p:cNvPr>
          <p:cNvSpPr txBox="1"/>
          <p:nvPr/>
        </p:nvSpPr>
        <p:spPr>
          <a:xfrm>
            <a:off x="8065213" y="6000108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hanzhuo@smail.nju.edu.cn</a:t>
            </a:r>
            <a:r>
              <a:rPr kumimoji="1" lang="zh-CN" altLang="en-US" dirty="0"/>
              <a:t>韩茁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编译生成的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汇编生成的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文件是统一的格式。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-C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调用未被本文件实现的函数代码</a:t>
            </a:r>
            <a:r>
              <a:rPr lang="en-US" altLang="zh-CN" dirty="0"/>
              <a:t>)</a:t>
            </a:r>
            <a:r>
              <a:rPr lang="zh-CN" altLang="en-US" dirty="0"/>
              <a:t>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这种方式使程序初始化时间较短，但运行期间的性能比不上静态链接的程序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-GB" dirty="0"/>
              <a:t>：</a:t>
            </a:r>
            <a:r>
              <a:rPr lang="zh-CN" altLang="en-US" dirty="0"/>
              <a:t>这种用法的前提是在</a:t>
            </a:r>
            <a:r>
              <a:rPr lang="zh-CN" altLang="en-US" dirty="0">
                <a:solidFill>
                  <a:srgbClr val="FF0000"/>
                </a:solidFill>
              </a:rPr>
              <a:t>编译之前已经明确知道要调用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中的哪几个函数</a:t>
            </a:r>
            <a:r>
              <a:rPr lang="zh-CN" altLang="en-US" dirty="0"/>
              <a:t>，编译时在目标文件中只保留必要的链接信息，而不含</a:t>
            </a:r>
            <a:r>
              <a:rPr lang="en-GB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-GB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-GB" altLang="zh-CN" dirty="0"/>
              <a:t>Run-time Dynamic Linking)</a:t>
            </a:r>
            <a:r>
              <a:rPr lang="zh-CN" altLang="en-GB" dirty="0"/>
              <a:t>：</a:t>
            </a:r>
            <a:r>
              <a:rPr lang="zh-CN" altLang="en-US" dirty="0"/>
              <a:t>这种方式是指在</a:t>
            </a:r>
            <a:r>
              <a:rPr lang="zh-CN" altLang="en-US" dirty="0">
                <a:solidFill>
                  <a:srgbClr val="FF0000"/>
                </a:solidFill>
              </a:rPr>
              <a:t>编译之前并不知道将会调用哪些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-GB" altLang="zh-CN" dirty="0" err="1"/>
              <a:t>LoadLibrary</a:t>
            </a:r>
            <a:r>
              <a:rPr lang="zh-CN" altLang="en-US" dirty="0"/>
              <a:t>和</a:t>
            </a:r>
            <a:r>
              <a:rPr lang="en-GB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-GB" altLang="zh-CN" dirty="0"/>
              <a:t>DLL</a:t>
            </a:r>
            <a:r>
              <a:rPr lang="zh-CN" altLang="en-US" dirty="0"/>
              <a:t>函数的入口地址。（</a:t>
            </a:r>
            <a:r>
              <a:rPr lang="en-GB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-C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参照上图，这个中间代码就是</a:t>
            </a:r>
            <a:r>
              <a:rPr kumimoji="1" lang="en-US" altLang="zh-CN" dirty="0"/>
              <a:t>.o</a:t>
            </a:r>
            <a:r>
              <a:rPr kumimoji="1" lang="zh-CN" altLang="en-US" dirty="0"/>
              <a:t>文件中的代码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中间代码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标准</a:t>
            </a:r>
            <a:r>
              <a:rPr kumimoji="1" lang="en-US" altLang="zh-CN" dirty="0" err="1">
                <a:solidFill>
                  <a:srgbClr val="FF0000"/>
                </a:solidFill>
              </a:rPr>
              <a:t>ascii</a:t>
            </a:r>
            <a:r>
              <a:rPr kumimoji="1" lang="en-US" altLang="zh-CN" dirty="0">
                <a:solidFill>
                  <a:srgbClr val="FF0000"/>
                </a:solidFill>
              </a:rPr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如果发现函数只有声明没有定义，默认是</a:t>
            </a:r>
            <a:r>
              <a:rPr kumimoji="1" lang="en-US" altLang="zh-CN" dirty="0">
                <a:solidFill>
                  <a:srgbClr val="FF0000"/>
                </a:solidFill>
              </a:rPr>
              <a:t>extern</a:t>
            </a:r>
            <a:r>
              <a:rPr kumimoji="1" lang="zh-CN" altLang="en-US" dirty="0">
                <a:solidFill>
                  <a:srgbClr val="FF0000"/>
                </a:solidFill>
              </a:rPr>
              <a:t>，不需要专门指定了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537" y="3559609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关键字，表明这个标签是对外的函数标签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FF0000"/>
                </a:solidFill>
              </a:rPr>
              <a:t>maxofthree</a:t>
            </a:r>
            <a:r>
              <a:rPr kumimoji="1" lang="zh-CN" altLang="en-US" dirty="0">
                <a:solidFill>
                  <a:srgbClr val="FF0000"/>
                </a:solidFill>
              </a:rPr>
              <a:t>这个函数的信息写到中间文件里，链接器链接时就可以看到。</a:t>
            </a: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5380990"/>
            <a:ext cx="720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cmovl</a:t>
            </a:r>
            <a:r>
              <a:rPr lang="zh-CN" altLang="en-US">
                <a:sym typeface="+mn-ea"/>
              </a:rPr>
              <a:t>：根据该指令上一句cmp指令比较的结果判定，例如cmp  eax,ebx，此时，若eax&lt;ebx，则eax=ebx；否则什么也不做。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err="1"/>
              <a:t>nasm</a:t>
            </a:r>
            <a:r>
              <a:rPr kumimoji="1" lang="en-US" altLang="zh-CN" sz="1800" dirty="0"/>
              <a:t> -f elf -o </a:t>
            </a:r>
            <a:r>
              <a:rPr kumimoji="1" lang="en-US" altLang="zh-CN" sz="1800" dirty="0" err="1"/>
              <a:t>func.o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func.asm</a:t>
            </a:r>
            <a:endParaRPr kumimoji="1" lang="en-US" altLang="zh-CN" sz="1800" dirty="0"/>
          </a:p>
          <a:p>
            <a:r>
              <a:rPr kumimoji="1" lang="en-US" altLang="zh-CN" sz="1800" dirty="0" err="1"/>
              <a:t>gcc</a:t>
            </a:r>
            <a:r>
              <a:rPr kumimoji="1" lang="en-US" altLang="zh-CN" sz="1800" dirty="0"/>
              <a:t> -c -o </a:t>
            </a:r>
            <a:r>
              <a:rPr kumimoji="1" lang="en-US" altLang="zh-CN" sz="1800" dirty="0" err="1"/>
              <a:t>main.o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main.c</a:t>
            </a:r>
            <a:endParaRPr kumimoji="1" lang="en-US" altLang="zh-CN" sz="1800" dirty="0"/>
          </a:p>
          <a:p>
            <a:r>
              <a:rPr kumimoji="1" lang="en-US" altLang="zh-CN" sz="1800" dirty="0" err="1"/>
              <a:t>ld</a:t>
            </a:r>
            <a:r>
              <a:rPr kumimoji="1" lang="en-US" altLang="zh-CN" sz="1800" dirty="0"/>
              <a:t> -o hello </a:t>
            </a:r>
            <a:r>
              <a:rPr kumimoji="1" lang="en-US" altLang="zh-CN" sz="1800" dirty="0" err="1"/>
              <a:t>main.o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func.o</a:t>
            </a:r>
            <a:endParaRPr kumimoji="1" lang="en-US" altLang="zh-CN" sz="1800" dirty="0"/>
          </a:p>
          <a:p>
            <a:r>
              <a:rPr kumimoji="1" lang="en-US" altLang="zh-CN" sz="1800" dirty="0"/>
              <a:t>./hello </a:t>
            </a:r>
            <a:r>
              <a:rPr kumimoji="1" lang="zh-CN" altLang="en-US" sz="1800" dirty="0"/>
              <a:t>运行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如果报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函数找不到，这是因为</a:t>
            </a:r>
            <a:r>
              <a:rPr kumimoji="1" lang="en-US" altLang="zh-CN" sz="1800" dirty="0" err="1"/>
              <a:t>gcc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–c</a:t>
            </a:r>
            <a:r>
              <a:rPr kumimoji="1" lang="zh-CN" altLang="en-US" sz="1800" dirty="0"/>
              <a:t>指令生成的</a:t>
            </a:r>
            <a:r>
              <a:rPr kumimoji="1" lang="en-US" altLang="zh-CN" sz="1800" dirty="0" err="1"/>
              <a:t>obj</a:t>
            </a:r>
            <a:r>
              <a:rPr kumimoji="1" lang="zh-CN" altLang="en-US" sz="1800" dirty="0"/>
              <a:t>文件是只与源代码对应的，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函数在源代码中是通过</a:t>
            </a:r>
            <a:r>
              <a:rPr kumimoji="1" lang="en-US" altLang="zh-CN" sz="1800" dirty="0"/>
              <a:t>#include&lt;</a:t>
            </a:r>
            <a:r>
              <a:rPr kumimoji="1" lang="en-US" altLang="zh-CN" sz="1800" dirty="0" err="1"/>
              <a:t>stdio.h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引入的，相当于只有声明没有定义，而</a:t>
            </a:r>
            <a:r>
              <a:rPr kumimoji="1" lang="en-US" altLang="zh-CN" sz="1800" dirty="0"/>
              <a:t>-c</a:t>
            </a:r>
            <a:r>
              <a:rPr kumimoji="1" lang="zh-CN" altLang="en-US" sz="1800" dirty="0"/>
              <a:t>选项指定了不进行链接过程，所以找不到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</a:t>
            </a:r>
            <a:endParaRPr kumimoji="1" lang="en-US" altLang="zh-CN" sz="1800" dirty="0"/>
          </a:p>
          <a:p>
            <a:r>
              <a:rPr kumimoji="1" lang="zh-CN" altLang="en-US" sz="1800" dirty="0"/>
              <a:t>需要</a:t>
            </a:r>
            <a:r>
              <a:rPr kumimoji="1" lang="en-US" altLang="zh-CN" sz="1800" dirty="0" err="1"/>
              <a:t>ld</a:t>
            </a:r>
            <a:r>
              <a:rPr kumimoji="1" lang="zh-CN" altLang="en-US" sz="1800" dirty="0"/>
              <a:t>添加参数来引用标准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库。不过简单的作法是把</a:t>
            </a:r>
            <a:r>
              <a:rPr kumimoji="1" lang="en-US" altLang="zh-CN" sz="1800" dirty="0" err="1"/>
              <a:t>ld</a:t>
            </a:r>
            <a:r>
              <a:rPr kumimoji="1" lang="zh-CN" altLang="en-US" sz="1800" dirty="0"/>
              <a:t>的过程交给</a:t>
            </a:r>
            <a:r>
              <a:rPr kumimoji="1" lang="en-US" altLang="zh-CN" sz="1800" dirty="0" err="1"/>
              <a:t>gcc</a:t>
            </a:r>
            <a:r>
              <a:rPr kumimoji="1" lang="zh-CN" altLang="en-US" sz="1800" dirty="0"/>
              <a:t>命令，如下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nasm</a:t>
            </a:r>
            <a:r>
              <a:rPr kumimoji="1" lang="en-US" altLang="zh-CN" sz="1800" dirty="0"/>
              <a:t> -f elf -o </a:t>
            </a:r>
            <a:r>
              <a:rPr kumimoji="1" lang="en-US" altLang="zh-CN" sz="1800" dirty="0" err="1"/>
              <a:t>func.o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func.asm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gcc</a:t>
            </a:r>
            <a:r>
              <a:rPr kumimoji="1" lang="en-US" altLang="zh-CN" sz="1800" dirty="0"/>
              <a:t> -o hello </a:t>
            </a:r>
            <a:r>
              <a:rPr kumimoji="1" lang="en-US" altLang="zh-CN" sz="1800" dirty="0" err="1"/>
              <a:t>main.c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func.o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./hello</a:t>
            </a:r>
            <a:r>
              <a:rPr kumimoji="1" lang="zh-CN" altLang="en-US" sz="1800" dirty="0"/>
              <a:t> 运行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1645</Words>
  <Application>Microsoft Macintosh PowerPoint</Application>
  <PresentationFormat>宽屏</PresentationFormat>
  <Paragraphs>120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华文新魏</vt:lpstr>
      <vt:lpstr>宋体</vt:lpstr>
      <vt:lpstr>Arial</vt:lpstr>
      <vt:lpstr>Calibri</vt:lpstr>
      <vt:lpstr>Calibri Light</vt:lpstr>
      <vt:lpstr>Wingdings</vt:lpstr>
      <vt:lpstr>Office 主题</vt:lpstr>
      <vt:lpstr>清晰</vt:lpstr>
      <vt:lpstr>1_清晰</vt:lpstr>
      <vt:lpstr>GCC+NASM联合编译</vt:lpstr>
      <vt:lpstr>基础知识-C语言的编译链接图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编译，汇编，链接</vt:lpstr>
      <vt:lpstr>复习-C语言的编译链接图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Han Ross</cp:lastModifiedBy>
  <cp:revision>65</cp:revision>
  <dcterms:created xsi:type="dcterms:W3CDTF">2015-02-12T10:34:00Z</dcterms:created>
  <dcterms:modified xsi:type="dcterms:W3CDTF">2022-10-17T00:53:39Z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