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63" y="812800"/>
            <a:ext cx="586787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Gill Sans MT"/>
                <a:cs typeface="Gill Sans MT"/>
              </a:rPr>
              <a:t>Coursera </a:t>
            </a:r>
            <a:r>
              <a:rPr spc="-15" dirty="0">
                <a:latin typeface="Gill Sans MT"/>
                <a:cs typeface="Gill Sans MT"/>
              </a:rPr>
              <a:t>Capstone</a:t>
            </a:r>
            <a:r>
              <a:rPr spc="-35" dirty="0">
                <a:latin typeface="Gill Sans MT"/>
                <a:cs typeface="Gill Sans MT"/>
              </a:rPr>
              <a:t> </a:t>
            </a:r>
            <a:r>
              <a:rPr spc="-25" dirty="0">
                <a:latin typeface="Gill Sans MT"/>
                <a:cs typeface="Gill Sans MT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64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Coursera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IBM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Data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Science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Gill Sans MT"/>
                <a:cs typeface="Gill Sans MT"/>
              </a:rPr>
              <a:t>Certification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49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7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6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9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7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5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In </a:t>
            </a:r>
            <a:r>
              <a:rPr sz="3600" spc="-5" dirty="0"/>
              <a:t>general, </a:t>
            </a:r>
            <a:r>
              <a:rPr sz="3600" dirty="0"/>
              <a:t>I am </a:t>
            </a:r>
            <a:r>
              <a:rPr sz="3600" spc="-15" dirty="0"/>
              <a:t>positively </a:t>
            </a:r>
            <a:r>
              <a:rPr sz="3600" spc="-10" dirty="0"/>
              <a:t>impressed </a:t>
            </a:r>
            <a:r>
              <a:rPr sz="3600" spc="-5" dirty="0"/>
              <a:t>with the </a:t>
            </a:r>
            <a:r>
              <a:rPr sz="3600" spc="-20" dirty="0"/>
              <a:t>overall  </a:t>
            </a:r>
            <a:r>
              <a:rPr sz="3600" spc="-5" dirty="0"/>
              <a:t>organization, content </a:t>
            </a:r>
            <a:r>
              <a:rPr sz="3600" dirty="0"/>
              <a:t>and </a:t>
            </a:r>
            <a:r>
              <a:rPr sz="3600" spc="-5" dirty="0"/>
              <a:t>lab </a:t>
            </a:r>
            <a:r>
              <a:rPr sz="3600" spc="-15" dirty="0"/>
              <a:t>works </a:t>
            </a:r>
            <a:r>
              <a:rPr sz="3600" spc="-10" dirty="0"/>
              <a:t>presented</a:t>
            </a:r>
            <a:r>
              <a:rPr sz="3600" spc="-355" dirty="0"/>
              <a:t> </a:t>
            </a:r>
            <a:r>
              <a:rPr sz="3600" dirty="0"/>
              <a:t>during  </a:t>
            </a:r>
            <a:r>
              <a:rPr sz="3600" spc="-5" dirty="0"/>
              <a:t>the Coursera </a:t>
            </a:r>
            <a:r>
              <a:rPr sz="3600" dirty="0"/>
              <a:t>IBM </a:t>
            </a:r>
            <a:r>
              <a:rPr sz="3600" spc="10" dirty="0"/>
              <a:t>Certification</a:t>
            </a:r>
            <a:r>
              <a:rPr sz="3600" spc="-10" dirty="0"/>
              <a:t> </a:t>
            </a:r>
            <a:r>
              <a:rPr sz="3600" spc="-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10" dirty="0"/>
              <a:t>feel </a:t>
            </a:r>
            <a:r>
              <a:rPr sz="3600" dirty="0"/>
              <a:t>this </a:t>
            </a:r>
            <a:r>
              <a:rPr sz="3600" spc="-10" dirty="0"/>
              <a:t>Capstone </a:t>
            </a:r>
            <a:r>
              <a:rPr sz="3600" spc="-15" dirty="0"/>
              <a:t>project </a:t>
            </a:r>
            <a:r>
              <a:rPr sz="3600" spc="-10" dirty="0"/>
              <a:t>presented </a:t>
            </a:r>
            <a:r>
              <a:rPr sz="3600" dirty="0"/>
              <a:t>me a </a:t>
            </a:r>
            <a:r>
              <a:rPr sz="3600" spc="-20" dirty="0"/>
              <a:t>great  </a:t>
            </a:r>
            <a:r>
              <a:rPr sz="3600" spc="5" dirty="0"/>
              <a:t>opportunity </a:t>
            </a:r>
            <a:r>
              <a:rPr sz="3600" dirty="0"/>
              <a:t>to </a:t>
            </a:r>
            <a:r>
              <a:rPr sz="3600" spc="-5" dirty="0"/>
              <a:t>practice </a:t>
            </a:r>
            <a:r>
              <a:rPr sz="3600" dirty="0"/>
              <a:t>and </a:t>
            </a:r>
            <a:r>
              <a:rPr sz="3600" spc="-15" dirty="0"/>
              <a:t>apply </a:t>
            </a:r>
            <a:r>
              <a:rPr sz="3600" spc="-5" dirty="0"/>
              <a:t>the Data </a:t>
            </a:r>
            <a:r>
              <a:rPr sz="3600" dirty="0"/>
              <a:t>Science  </a:t>
            </a:r>
            <a:r>
              <a:rPr sz="3600" spc="-5" dirty="0"/>
              <a:t>tools </a:t>
            </a:r>
            <a:r>
              <a:rPr sz="3600" dirty="0"/>
              <a:t>and </a:t>
            </a:r>
            <a:r>
              <a:rPr sz="3600" spc="-5" dirty="0"/>
              <a:t>methodologies</a:t>
            </a:r>
            <a:r>
              <a:rPr sz="3600" spc="-10" dirty="0"/>
              <a:t> </a:t>
            </a:r>
            <a:r>
              <a:rPr sz="3600" spc="-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55" dirty="0"/>
              <a:t>have </a:t>
            </a:r>
            <a:r>
              <a:rPr sz="3600" spc="-15" dirty="0"/>
              <a:t>created </a:t>
            </a:r>
            <a:r>
              <a:rPr sz="3600" dirty="0"/>
              <a:t>a </a:t>
            </a:r>
            <a:r>
              <a:rPr sz="3600" spc="-10" dirty="0"/>
              <a:t>good </a:t>
            </a:r>
            <a:r>
              <a:rPr sz="3600" spc="-15" dirty="0"/>
              <a:t>project </a:t>
            </a:r>
            <a:r>
              <a:rPr sz="3600" spc="-5" dirty="0"/>
              <a:t>that </a:t>
            </a:r>
            <a:r>
              <a:rPr sz="3600" dirty="0"/>
              <a:t>I </a:t>
            </a:r>
            <a:r>
              <a:rPr sz="3600" spc="-5" dirty="0"/>
              <a:t>can </a:t>
            </a:r>
            <a:r>
              <a:rPr sz="3600" spc="-15" dirty="0"/>
              <a:t>present </a:t>
            </a:r>
            <a:r>
              <a:rPr sz="3600" dirty="0"/>
              <a:t>as an  </a:t>
            </a:r>
            <a:r>
              <a:rPr sz="3600" spc="-5" dirty="0"/>
              <a:t>example </a:t>
            </a:r>
            <a:r>
              <a:rPr sz="3600" dirty="0"/>
              <a:t>to </a:t>
            </a:r>
            <a:r>
              <a:rPr sz="3600" spc="-10" dirty="0"/>
              <a:t>show </a:t>
            </a:r>
            <a:r>
              <a:rPr sz="3600" spc="-65" dirty="0"/>
              <a:t>my</a:t>
            </a:r>
            <a:r>
              <a:rPr sz="3600" spc="-5" dirty="0"/>
              <a:t> 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10" dirty="0"/>
              <a:t>feel </a:t>
            </a:r>
            <a:r>
              <a:rPr sz="3600" dirty="0"/>
              <a:t>I </a:t>
            </a:r>
            <a:r>
              <a:rPr sz="3600" spc="-55" dirty="0"/>
              <a:t>have </a:t>
            </a:r>
            <a:r>
              <a:rPr sz="3600" spc="-10" dirty="0"/>
              <a:t>acquired </a:t>
            </a:r>
            <a:r>
              <a:rPr sz="3600" dirty="0"/>
              <a:t>a </a:t>
            </a:r>
            <a:r>
              <a:rPr sz="3600" spc="-10" dirty="0"/>
              <a:t>good </a:t>
            </a:r>
            <a:r>
              <a:rPr sz="3600" spc="5" dirty="0"/>
              <a:t>starting </a:t>
            </a:r>
            <a:r>
              <a:rPr sz="3600" spc="-5" dirty="0"/>
              <a:t>point </a:t>
            </a:r>
            <a:r>
              <a:rPr sz="3600" dirty="0"/>
              <a:t>to </a:t>
            </a:r>
            <a:r>
              <a:rPr sz="3600" spc="-5" dirty="0"/>
              <a:t>become  </a:t>
            </a:r>
            <a:r>
              <a:rPr sz="3600" dirty="0"/>
              <a:t>a </a:t>
            </a:r>
            <a:r>
              <a:rPr sz="3600" spc="-15" dirty="0"/>
              <a:t>professional </a:t>
            </a:r>
            <a:r>
              <a:rPr sz="3600" spc="-5" dirty="0"/>
              <a:t>Data </a:t>
            </a:r>
            <a:r>
              <a:rPr sz="3600" dirty="0"/>
              <a:t>Scientist and I </a:t>
            </a:r>
            <a:r>
              <a:rPr sz="3600" spc="-5" dirty="0"/>
              <a:t>will </a:t>
            </a:r>
            <a:r>
              <a:rPr sz="3600" spc="-10" dirty="0"/>
              <a:t>continue  </a:t>
            </a:r>
            <a:r>
              <a:rPr sz="3600" dirty="0"/>
              <a:t>exploring to </a:t>
            </a:r>
            <a:r>
              <a:rPr sz="3600" spc="-10" dirty="0"/>
              <a:t>creating </a:t>
            </a:r>
            <a:r>
              <a:rPr sz="3600" spc="-5" dirty="0"/>
              <a:t>examples </a:t>
            </a:r>
            <a:r>
              <a:rPr sz="3600" dirty="0"/>
              <a:t>of </a:t>
            </a:r>
            <a:r>
              <a:rPr sz="3600" spc="-5" dirty="0"/>
              <a:t>practical</a:t>
            </a:r>
            <a:r>
              <a:rPr sz="3600" spc="-20" dirty="0"/>
              <a:t> </a:t>
            </a:r>
            <a:r>
              <a:rPr sz="3600" spc="-5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feel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rewarded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the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efforts, time and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money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spent. I 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believe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course with all the topics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covered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is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well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worthy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 appreciation.</a:t>
            </a:r>
            <a:endParaRPr sz="3600">
              <a:latin typeface="Gill Sans MT"/>
              <a:cs typeface="Gill Sans MT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project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has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shown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me a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practical application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resolve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real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situation that has impacting personal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10" dirty="0">
                <a:solidFill>
                  <a:srgbClr val="FFFFFF"/>
                </a:solidFill>
                <a:latin typeface="Gill Sans MT"/>
                <a:cs typeface="Gill Sans MT"/>
              </a:rPr>
              <a:t>financial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impact using Data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Science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 tools.</a:t>
            </a:r>
            <a:endParaRPr sz="3600">
              <a:latin typeface="Gill Sans MT"/>
              <a:cs typeface="Gill Sans MT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mapping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Folium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is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3600" spc="5" dirty="0">
                <a:solidFill>
                  <a:srgbClr val="FFFFFF"/>
                </a:solidFill>
                <a:latin typeface="Gill Sans MT"/>
                <a:cs typeface="Gill Sans MT"/>
              </a:rPr>
              <a:t>very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powerful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technique to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consolidate information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decision 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thoroughly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600" spc="15" dirty="0">
                <a:solidFill>
                  <a:srgbClr val="FFFFFF"/>
                </a:solidFill>
                <a:latin typeface="Gill Sans MT"/>
                <a:cs typeface="Gill Sans MT"/>
              </a:rPr>
              <a:t>confidence.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would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recommend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use in similar situations.</a:t>
            </a:r>
            <a:endParaRPr sz="3600">
              <a:latin typeface="Gill Sans MT"/>
              <a:cs typeface="Gill Sans MT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One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must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keep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abreast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new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tools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DS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that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continue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appear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application in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several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business</a:t>
            </a:r>
            <a:r>
              <a:rPr sz="3600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Gill Sans MT"/>
                <a:cs typeface="Gill Sans MT"/>
              </a:rPr>
              <a:t>fields.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1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0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4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0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7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766</Words>
  <Application>Microsoft Office PowerPoint</Application>
  <PresentationFormat>Custom</PresentationFormat>
  <Paragraphs>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aviparna</dc:creator>
  <cp:lastModifiedBy>aviparna</cp:lastModifiedBy>
  <cp:revision>1</cp:revision>
  <dcterms:created xsi:type="dcterms:W3CDTF">2019-11-30T12:42:37Z</dcterms:created>
  <dcterms:modified xsi:type="dcterms:W3CDTF">2019-11-30T12:52:11Z</dcterms:modified>
</cp:coreProperties>
</file>