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0D6E-DC48-4D98-ADC2-99838AAD6F4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5D3D-3D2E-48D8-BF85-8EC3CE1E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0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0D6E-DC48-4D98-ADC2-99838AAD6F4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5D3D-3D2E-48D8-BF85-8EC3CE1E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7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0D6E-DC48-4D98-ADC2-99838AAD6F4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5D3D-3D2E-48D8-BF85-8EC3CE1E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0D6E-DC48-4D98-ADC2-99838AAD6F4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5D3D-3D2E-48D8-BF85-8EC3CE1E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0D6E-DC48-4D98-ADC2-99838AAD6F4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5D3D-3D2E-48D8-BF85-8EC3CE1E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0D6E-DC48-4D98-ADC2-99838AAD6F4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5D3D-3D2E-48D8-BF85-8EC3CE1E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7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0D6E-DC48-4D98-ADC2-99838AAD6F4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5D3D-3D2E-48D8-BF85-8EC3CE1E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5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0D6E-DC48-4D98-ADC2-99838AAD6F4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5D3D-3D2E-48D8-BF85-8EC3CE1E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5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0D6E-DC48-4D98-ADC2-99838AAD6F4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5D3D-3D2E-48D8-BF85-8EC3CE1E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0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0D6E-DC48-4D98-ADC2-99838AAD6F4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5D3D-3D2E-48D8-BF85-8EC3CE1E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7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0D6E-DC48-4D98-ADC2-99838AAD6F4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5D3D-3D2E-48D8-BF85-8EC3CE1E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1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10D6E-DC48-4D98-ADC2-99838AAD6F4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15D3D-3D2E-48D8-BF85-8EC3CE1E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7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rial Rounded MT Bold" panose="020F0704030504030204" pitchFamily="34" charset="0"/>
              </a:rPr>
              <a:t>ABC Hotel Group Toronto-Location </a:t>
            </a:r>
            <a:r>
              <a:rPr lang="en-US" b="1" dirty="0" smtClean="0">
                <a:latin typeface="Arial Rounded MT Bold" panose="020F0704030504030204" pitchFamily="34" charset="0"/>
              </a:rPr>
              <a:t>Search &amp; Recommendation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6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prstClr val="black"/>
                </a:solidFill>
                <a:latin typeface="Arial Rounded MT Bold" panose="020F0704030504030204" pitchFamily="34" charset="0"/>
              </a:rPr>
              <a:t>(cont’d)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90" y="1752600"/>
            <a:ext cx="7954010" cy="4372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821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prstClr val="black"/>
                </a:solidFill>
                <a:latin typeface="Arial Rounded MT Bold" panose="020F0704030504030204" pitchFamily="34" charset="0"/>
              </a:rPr>
              <a:t>Results /Discussion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Shangri-La &amp; Fairmont Royal York have been very successful in the hotel industry</a:t>
            </a:r>
          </a:p>
          <a:p>
            <a:r>
              <a:rPr lang="en-US" dirty="0" smtClean="0"/>
              <a:t>Both are in a neighborhood called “First Canadian Place”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4066593"/>
            <a:ext cx="8152759" cy="164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654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prstClr val="black"/>
                </a:solidFill>
                <a:latin typeface="Arial Rounded MT Bold" panose="020F0704030504030204" pitchFamily="34" charset="0"/>
              </a:rPr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combination of venues nearby the neighborhood is slightly better</a:t>
            </a:r>
          </a:p>
          <a:p>
            <a:r>
              <a:rPr lang="en-US" dirty="0" smtClean="0"/>
              <a:t>The density of hotel is also reasonable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76600"/>
            <a:ext cx="6195656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229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prstClr val="black"/>
                </a:solidFill>
                <a:latin typeface="Arial Rounded MT Bold" panose="020F0704030504030204" pitchFamily="34" charset="0"/>
              </a:rPr>
              <a:t>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First Canadian Place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Design Exchange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Toronto Dominion Centre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2</a:t>
            </a:r>
            <a:r>
              <a:rPr lang="en-US" baseline="30000" dirty="0" smtClean="0"/>
              <a:t>nd</a:t>
            </a:r>
            <a:r>
              <a:rPr lang="en-US" dirty="0" smtClean="0"/>
              <a:t> and 3</a:t>
            </a:r>
            <a:r>
              <a:rPr lang="en-US" baseline="30000" dirty="0" smtClean="0"/>
              <a:t>rd</a:t>
            </a:r>
            <a:r>
              <a:rPr lang="en-US" dirty="0" smtClean="0"/>
              <a:t> option have a higher density of hotel when compared to the 1</a:t>
            </a:r>
            <a:r>
              <a:rPr lang="en-US" baseline="30000" dirty="0" smtClean="0"/>
              <a:t>st</a:t>
            </a:r>
            <a:r>
              <a:rPr lang="en-US" dirty="0" smtClean="0"/>
              <a:t> one.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prstClr val="black"/>
                </a:solidFill>
                <a:latin typeface="Arial Rounded MT Bold" panose="020F0704030504030204" pitchFamily="34" charset="0"/>
              </a:rPr>
              <a:t>Recommendation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49" y="1600200"/>
            <a:ext cx="725650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497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 Rounded MT Bold" panose="020F0704030504030204" pitchFamily="34" charset="0"/>
              </a:rPr>
              <a:t>Business Opportunities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Capital city – Toronto</a:t>
            </a:r>
          </a:p>
          <a:p>
            <a:r>
              <a:rPr lang="en-US" sz="2400" dirty="0" smtClean="0"/>
              <a:t>A center of business,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finance, arts</a:t>
            </a:r>
          </a:p>
          <a:p>
            <a:r>
              <a:rPr lang="en-US" sz="2400" dirty="0" smtClean="0"/>
              <a:t>The most multicultural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and </a:t>
            </a:r>
            <a:r>
              <a:rPr lang="en-US" sz="2400" dirty="0"/>
              <a:t> </a:t>
            </a:r>
            <a:r>
              <a:rPr lang="en-US" sz="2400" dirty="0" smtClean="0"/>
              <a:t>cosmopolitan in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the world</a:t>
            </a:r>
          </a:p>
          <a:p>
            <a:r>
              <a:rPr lang="en-US" sz="2400" dirty="0" smtClean="0"/>
              <a:t>About 183 hotels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included  luxury hotels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and 36,000 rooms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752600"/>
            <a:ext cx="49720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211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prstClr val="black"/>
                </a:solidFill>
                <a:latin typeface="Arial Rounded MT Bold" panose="020F0704030504030204" pitchFamily="34" charset="0"/>
              </a:rPr>
              <a:t>Business Problem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opportunity – building a new luxury hotel in the city of Toronto</a:t>
            </a:r>
          </a:p>
          <a:p>
            <a:r>
              <a:rPr lang="en-US" dirty="0" smtClean="0"/>
              <a:t>To expand ABC Hotel Group’s business</a:t>
            </a:r>
          </a:p>
          <a:p>
            <a:r>
              <a:rPr lang="en-US" dirty="0" smtClean="0"/>
              <a:t>Where is the appropriate </a:t>
            </a:r>
            <a:r>
              <a:rPr lang="en-US" dirty="0" err="1" smtClean="0"/>
              <a:t>locaiton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6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prstClr val="black"/>
                </a:solidFill>
                <a:latin typeface="Arial Rounded MT Bold" panose="020F0704030504030204" pitchFamily="34" charset="0"/>
              </a:rPr>
              <a:t>The importance &amp; 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Location plays a very important role in business success especially in the hotel industry</a:t>
            </a:r>
          </a:p>
          <a:p>
            <a:r>
              <a:rPr lang="en-US" dirty="0" smtClean="0"/>
              <a:t>A combination of reasonable venues nearby is easier to catch people’s attentions and would stay longer in their memories</a:t>
            </a:r>
          </a:p>
          <a:p>
            <a:r>
              <a:rPr lang="en-US" dirty="0" smtClean="0"/>
              <a:t>Greg Kahn - “Quite simply, the best place to be is as close to your biggest competitor as you can be."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9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prstClr val="black"/>
                </a:solidFill>
                <a:latin typeface="Arial Rounded MT Bold" panose="020F0704030504030204" pitchFamily="34" charset="0"/>
              </a:rPr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Wikipedia -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en.wikipedia.org/wiki/List_of_postal_codes_of_Canada</a:t>
            </a:r>
            <a:r>
              <a:rPr lang="en-US" sz="2800" dirty="0">
                <a:hlinkClick r:id="rId2"/>
              </a:rPr>
              <a:t>:_M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Google </a:t>
            </a:r>
            <a:r>
              <a:rPr lang="en-US" sz="2800" dirty="0" err="1" smtClean="0"/>
              <a:t>GeoCoder</a:t>
            </a:r>
            <a:endParaRPr lang="en-US" sz="2800" dirty="0" smtClean="0"/>
          </a:p>
          <a:p>
            <a:r>
              <a:rPr lang="en-US" sz="2800" dirty="0" smtClean="0"/>
              <a:t>Foursquare API</a:t>
            </a:r>
          </a:p>
          <a:p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07" y="4191000"/>
            <a:ext cx="84391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247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prstClr val="black"/>
                </a:solidFill>
                <a:latin typeface="Arial Rounded MT Bold" panose="020F0704030504030204" pitchFamily="34" charset="0"/>
              </a:rPr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Scrape the Wikipedia webpage and extract the key info: </a:t>
            </a:r>
            <a:r>
              <a:rPr lang="en-US" dirty="0" err="1" smtClean="0"/>
              <a:t>PostCode</a:t>
            </a:r>
            <a:r>
              <a:rPr lang="en-US" dirty="0" smtClean="0"/>
              <a:t>, Borough, Neighborhood</a:t>
            </a:r>
          </a:p>
          <a:p>
            <a:r>
              <a:rPr lang="en-US" dirty="0" smtClean="0"/>
              <a:t>Manipulate the data: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Merge the latitude &amp; longitude info onto the foregoing dataset (using a given CSV file)</a:t>
            </a:r>
          </a:p>
          <a:p>
            <a:r>
              <a:rPr lang="en-US" dirty="0" smtClean="0"/>
              <a:t>Mapping the neighborhood data: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76600"/>
            <a:ext cx="5796684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218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prstClr val="black"/>
                </a:solidFill>
                <a:latin typeface="Arial Rounded MT Bold" panose="020F0704030504030204" pitchFamily="34" charset="0"/>
              </a:rPr>
              <a:t>(cont’d)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Visualize the data points (e.g. downtown Toronto area):</a:t>
            </a: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3048000"/>
            <a:ext cx="5949950" cy="303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516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prstClr val="black"/>
                </a:solidFill>
                <a:latin typeface="Arial Rounded MT Bold" panose="020F0704030504030204" pitchFamily="34" charset="0"/>
              </a:rPr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Foursquare API is a good tool</a:t>
            </a:r>
          </a:p>
          <a:p>
            <a:r>
              <a:rPr lang="en-US" dirty="0" smtClean="0"/>
              <a:t>To explore the neighborhoods and segment them</a:t>
            </a:r>
          </a:p>
          <a:p>
            <a:r>
              <a:rPr lang="en-US" dirty="0" smtClean="0"/>
              <a:t>Define a function to help pull out the venues nearby (set radius=500)</a:t>
            </a:r>
          </a:p>
          <a:p>
            <a:r>
              <a:rPr lang="en-US" dirty="0" smtClean="0"/>
              <a:t>Be able to list the top 10 most common venues (top 5 for luxury hotels)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46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prstClr val="black"/>
                </a:solidFill>
                <a:latin typeface="Arial Rounded MT Bold" panose="020F0704030504030204" pitchFamily="34" charset="0"/>
              </a:rPr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K-mean algorithm to cluster the neighborhoods</a:t>
            </a:r>
          </a:p>
          <a:p>
            <a:r>
              <a:rPr lang="en-US" dirty="0" smtClean="0"/>
              <a:t>It’s easier to evaluate if a combination of the venues nearby is reasonable, if the density of hotel is too high</a:t>
            </a:r>
          </a:p>
          <a:p>
            <a:r>
              <a:rPr lang="en-US" dirty="0" smtClean="0"/>
              <a:t>Optimize the neighborhood clusters</a:t>
            </a:r>
          </a:p>
          <a:p>
            <a:r>
              <a:rPr lang="en-US" dirty="0" smtClean="0"/>
              <a:t>Examine the clusters and make statistical inference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45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368</Words>
  <Application>Microsoft Office PowerPoint</Application>
  <PresentationFormat>On-screen Show (4:3)</PresentationFormat>
  <Paragraphs>56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ABC Hotel Group Toronto-Location Search &amp; Recommendation </vt:lpstr>
      <vt:lpstr>Business Opportunities</vt:lpstr>
      <vt:lpstr>Business Problem</vt:lpstr>
      <vt:lpstr>The importance &amp; competition</vt:lpstr>
      <vt:lpstr>Data</vt:lpstr>
      <vt:lpstr>Methodology</vt:lpstr>
      <vt:lpstr>(cont’d)</vt:lpstr>
      <vt:lpstr>(cont’d)</vt:lpstr>
      <vt:lpstr>(cont’d)</vt:lpstr>
      <vt:lpstr>(cont’d)</vt:lpstr>
      <vt:lpstr>Results /Discussion</vt:lpstr>
      <vt:lpstr>(cont’d)</vt:lpstr>
      <vt:lpstr>Recommendation</vt:lpstr>
      <vt:lpstr>Recommendation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 Hotel Group Toronto-Location Search &amp; Recommendation</dc:title>
  <dc:creator>Sharon Podlin</dc:creator>
  <cp:lastModifiedBy>Sharon Podlin</cp:lastModifiedBy>
  <cp:revision>12</cp:revision>
  <dcterms:created xsi:type="dcterms:W3CDTF">2019-01-03T17:21:56Z</dcterms:created>
  <dcterms:modified xsi:type="dcterms:W3CDTF">2019-01-03T21:44:07Z</dcterms:modified>
</cp:coreProperties>
</file>