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25763B-98A2-4D6E-B585-77336E978DF2}"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915DC-5727-4034-BF3D-490B3788AE47}" type="slidenum">
              <a:rPr lang="en-US" smtClean="0"/>
              <a:t>‹#›</a:t>
            </a:fld>
            <a:endParaRPr lang="en-US"/>
          </a:p>
        </p:txBody>
      </p:sp>
    </p:spTree>
    <p:extLst>
      <p:ext uri="{BB962C8B-B14F-4D97-AF65-F5344CB8AC3E}">
        <p14:creationId xmlns:p14="http://schemas.microsoft.com/office/powerpoint/2010/main" val="363751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25763B-98A2-4D6E-B585-77336E978DF2}"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915DC-5727-4034-BF3D-490B3788AE47}" type="slidenum">
              <a:rPr lang="en-US" smtClean="0"/>
              <a:t>‹#›</a:t>
            </a:fld>
            <a:endParaRPr lang="en-US"/>
          </a:p>
        </p:txBody>
      </p:sp>
    </p:spTree>
    <p:extLst>
      <p:ext uri="{BB962C8B-B14F-4D97-AF65-F5344CB8AC3E}">
        <p14:creationId xmlns:p14="http://schemas.microsoft.com/office/powerpoint/2010/main" val="1067249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25763B-98A2-4D6E-B585-77336E978DF2}"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915DC-5727-4034-BF3D-490B3788AE4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23395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25763B-98A2-4D6E-B585-77336E978DF2}"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915DC-5727-4034-BF3D-490B3788AE47}" type="slidenum">
              <a:rPr lang="en-US" smtClean="0"/>
              <a:t>‹#›</a:t>
            </a:fld>
            <a:endParaRPr lang="en-US"/>
          </a:p>
        </p:txBody>
      </p:sp>
    </p:spTree>
    <p:extLst>
      <p:ext uri="{BB962C8B-B14F-4D97-AF65-F5344CB8AC3E}">
        <p14:creationId xmlns:p14="http://schemas.microsoft.com/office/powerpoint/2010/main" val="1561153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25763B-98A2-4D6E-B585-77336E978DF2}"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915DC-5727-4034-BF3D-490B3788AE4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65812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25763B-98A2-4D6E-B585-77336E978DF2}"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915DC-5727-4034-BF3D-490B3788AE47}" type="slidenum">
              <a:rPr lang="en-US" smtClean="0"/>
              <a:t>‹#›</a:t>
            </a:fld>
            <a:endParaRPr lang="en-US"/>
          </a:p>
        </p:txBody>
      </p:sp>
    </p:spTree>
    <p:extLst>
      <p:ext uri="{BB962C8B-B14F-4D97-AF65-F5344CB8AC3E}">
        <p14:creationId xmlns:p14="http://schemas.microsoft.com/office/powerpoint/2010/main" val="1838194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25763B-98A2-4D6E-B585-77336E978DF2}"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915DC-5727-4034-BF3D-490B3788AE47}" type="slidenum">
              <a:rPr lang="en-US" smtClean="0"/>
              <a:t>‹#›</a:t>
            </a:fld>
            <a:endParaRPr lang="en-US"/>
          </a:p>
        </p:txBody>
      </p:sp>
    </p:spTree>
    <p:extLst>
      <p:ext uri="{BB962C8B-B14F-4D97-AF65-F5344CB8AC3E}">
        <p14:creationId xmlns:p14="http://schemas.microsoft.com/office/powerpoint/2010/main" val="1900952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25763B-98A2-4D6E-B585-77336E978DF2}"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915DC-5727-4034-BF3D-490B3788AE47}" type="slidenum">
              <a:rPr lang="en-US" smtClean="0"/>
              <a:t>‹#›</a:t>
            </a:fld>
            <a:endParaRPr lang="en-US"/>
          </a:p>
        </p:txBody>
      </p:sp>
    </p:spTree>
    <p:extLst>
      <p:ext uri="{BB962C8B-B14F-4D97-AF65-F5344CB8AC3E}">
        <p14:creationId xmlns:p14="http://schemas.microsoft.com/office/powerpoint/2010/main" val="311708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25763B-98A2-4D6E-B585-77336E978DF2}"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915DC-5727-4034-BF3D-490B3788AE47}" type="slidenum">
              <a:rPr lang="en-US" smtClean="0"/>
              <a:t>‹#›</a:t>
            </a:fld>
            <a:endParaRPr lang="en-US"/>
          </a:p>
        </p:txBody>
      </p:sp>
    </p:spTree>
    <p:extLst>
      <p:ext uri="{BB962C8B-B14F-4D97-AF65-F5344CB8AC3E}">
        <p14:creationId xmlns:p14="http://schemas.microsoft.com/office/powerpoint/2010/main" val="1019674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25763B-98A2-4D6E-B585-77336E978DF2}"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915DC-5727-4034-BF3D-490B3788AE47}" type="slidenum">
              <a:rPr lang="en-US" smtClean="0"/>
              <a:t>‹#›</a:t>
            </a:fld>
            <a:endParaRPr lang="en-US"/>
          </a:p>
        </p:txBody>
      </p:sp>
    </p:spTree>
    <p:extLst>
      <p:ext uri="{BB962C8B-B14F-4D97-AF65-F5344CB8AC3E}">
        <p14:creationId xmlns:p14="http://schemas.microsoft.com/office/powerpoint/2010/main" val="3347545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25763B-98A2-4D6E-B585-77336E978DF2}"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915DC-5727-4034-BF3D-490B3788AE47}" type="slidenum">
              <a:rPr lang="en-US" smtClean="0"/>
              <a:t>‹#›</a:t>
            </a:fld>
            <a:endParaRPr lang="en-US"/>
          </a:p>
        </p:txBody>
      </p:sp>
    </p:spTree>
    <p:extLst>
      <p:ext uri="{BB962C8B-B14F-4D97-AF65-F5344CB8AC3E}">
        <p14:creationId xmlns:p14="http://schemas.microsoft.com/office/powerpoint/2010/main" val="347269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25763B-98A2-4D6E-B585-77336E978DF2}" type="datetimeFigureOut">
              <a:rPr lang="en-US" smtClean="0"/>
              <a:t>4/14/2016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C915DC-5727-4034-BF3D-490B3788AE47}" type="slidenum">
              <a:rPr lang="en-US" smtClean="0"/>
              <a:t>‹#›</a:t>
            </a:fld>
            <a:endParaRPr lang="en-US"/>
          </a:p>
        </p:txBody>
      </p:sp>
    </p:spTree>
    <p:extLst>
      <p:ext uri="{BB962C8B-B14F-4D97-AF65-F5344CB8AC3E}">
        <p14:creationId xmlns:p14="http://schemas.microsoft.com/office/powerpoint/2010/main" val="245967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25763B-98A2-4D6E-B585-77336E978DF2}" type="datetimeFigureOut">
              <a:rPr lang="en-US" smtClean="0"/>
              <a:t>4/14/2016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C915DC-5727-4034-BF3D-490B3788AE47}" type="slidenum">
              <a:rPr lang="en-US" smtClean="0"/>
              <a:t>‹#›</a:t>
            </a:fld>
            <a:endParaRPr lang="en-US"/>
          </a:p>
        </p:txBody>
      </p:sp>
    </p:spTree>
    <p:extLst>
      <p:ext uri="{BB962C8B-B14F-4D97-AF65-F5344CB8AC3E}">
        <p14:creationId xmlns:p14="http://schemas.microsoft.com/office/powerpoint/2010/main" val="21529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25763B-98A2-4D6E-B585-77336E978DF2}" type="datetimeFigureOut">
              <a:rPr lang="en-US" smtClean="0"/>
              <a:t>4/14/2016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C915DC-5727-4034-BF3D-490B3788AE47}" type="slidenum">
              <a:rPr lang="en-US" smtClean="0"/>
              <a:t>‹#›</a:t>
            </a:fld>
            <a:endParaRPr lang="en-US"/>
          </a:p>
        </p:txBody>
      </p:sp>
    </p:spTree>
    <p:extLst>
      <p:ext uri="{BB962C8B-B14F-4D97-AF65-F5344CB8AC3E}">
        <p14:creationId xmlns:p14="http://schemas.microsoft.com/office/powerpoint/2010/main" val="4011061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25763B-98A2-4D6E-B585-77336E978DF2}"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915DC-5727-4034-BF3D-490B3788AE47}" type="slidenum">
              <a:rPr lang="en-US" smtClean="0"/>
              <a:t>‹#›</a:t>
            </a:fld>
            <a:endParaRPr lang="en-US"/>
          </a:p>
        </p:txBody>
      </p:sp>
    </p:spTree>
    <p:extLst>
      <p:ext uri="{BB962C8B-B14F-4D97-AF65-F5344CB8AC3E}">
        <p14:creationId xmlns:p14="http://schemas.microsoft.com/office/powerpoint/2010/main" val="1017829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25763B-98A2-4D6E-B585-77336E978DF2}"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915DC-5727-4034-BF3D-490B3788AE47}" type="slidenum">
              <a:rPr lang="en-US" smtClean="0"/>
              <a:t>‹#›</a:t>
            </a:fld>
            <a:endParaRPr lang="en-US"/>
          </a:p>
        </p:txBody>
      </p:sp>
    </p:spTree>
    <p:extLst>
      <p:ext uri="{BB962C8B-B14F-4D97-AF65-F5344CB8AC3E}">
        <p14:creationId xmlns:p14="http://schemas.microsoft.com/office/powerpoint/2010/main" val="1513687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25763B-98A2-4D6E-B585-77336E978DF2}" type="datetimeFigureOut">
              <a:rPr lang="en-US" smtClean="0"/>
              <a:t>4/14/2016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C915DC-5727-4034-BF3D-490B3788AE47}" type="slidenum">
              <a:rPr lang="en-US" smtClean="0"/>
              <a:t>‹#›</a:t>
            </a:fld>
            <a:endParaRPr lang="en-US"/>
          </a:p>
        </p:txBody>
      </p:sp>
    </p:spTree>
    <p:extLst>
      <p:ext uri="{BB962C8B-B14F-4D97-AF65-F5344CB8AC3E}">
        <p14:creationId xmlns:p14="http://schemas.microsoft.com/office/powerpoint/2010/main" val="298314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CBBMS</a:t>
            </a:r>
            <a:endParaRPr lang="en-US" dirty="0"/>
          </a:p>
        </p:txBody>
      </p:sp>
      <p:sp>
        <p:nvSpPr>
          <p:cNvPr id="3" name="Subtitle 2"/>
          <p:cNvSpPr>
            <a:spLocks noGrp="1"/>
          </p:cNvSpPr>
          <p:nvPr>
            <p:ph type="subTitle" idx="1"/>
          </p:nvPr>
        </p:nvSpPr>
        <p:spPr/>
        <p:txBody>
          <a:bodyPr>
            <a:normAutofit/>
          </a:bodyPr>
          <a:lstStyle/>
          <a:p>
            <a:r>
              <a:rPr lang="en-US" sz="2400" dirty="0"/>
              <a:t>Centralized Blood Bank Management System</a:t>
            </a:r>
          </a:p>
          <a:p>
            <a:r>
              <a:rPr lang="en-US" sz="2400" dirty="0"/>
              <a:t>A public Interest Project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4025" y="2068112"/>
            <a:ext cx="1771650" cy="1771650"/>
          </a:xfrm>
          <a:prstGeom prst="rect">
            <a:avLst/>
          </a:prstGeom>
        </p:spPr>
      </p:pic>
      <p:sp>
        <p:nvSpPr>
          <p:cNvPr id="9" name="TextBox 8"/>
          <p:cNvSpPr txBox="1"/>
          <p:nvPr/>
        </p:nvSpPr>
        <p:spPr>
          <a:xfrm>
            <a:off x="5890723" y="5030167"/>
            <a:ext cx="3383280" cy="954107"/>
          </a:xfrm>
          <a:prstGeom prst="rect">
            <a:avLst/>
          </a:prstGeom>
          <a:noFill/>
        </p:spPr>
        <p:txBody>
          <a:bodyPr wrap="square" rtlCol="0">
            <a:spAutoFit/>
          </a:bodyPr>
          <a:lstStyle/>
          <a:p>
            <a:pPr algn="r"/>
            <a:r>
              <a:rPr 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Presented by</a:t>
            </a:r>
          </a:p>
          <a:p>
            <a:pPr algn="r"/>
            <a:r>
              <a:rPr 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Muhammad Hanif</a:t>
            </a:r>
          </a:p>
          <a:p>
            <a:pPr algn="r"/>
            <a:r>
              <a:rPr 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CIIT Virtual </a:t>
            </a:r>
            <a:r>
              <a:rPr 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Campus</a:t>
            </a:r>
            <a:endParaRPr 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193995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36320"/>
          </a:xfrm>
        </p:spPr>
        <p:txBody>
          <a:bodyPr>
            <a:normAutofit/>
          </a:bodyPr>
          <a:lstStyle/>
          <a:p>
            <a:pPr algn="ctr"/>
            <a:r>
              <a:rPr lang="en-US" sz="5400" dirty="0"/>
              <a:t>PROJECT</a:t>
            </a:r>
            <a:r>
              <a:rPr lang="en-US" sz="5400" b="1" dirty="0"/>
              <a:t> </a:t>
            </a:r>
            <a:r>
              <a:rPr lang="en-US" sz="5400" dirty="0"/>
              <a:t>TEAM</a:t>
            </a:r>
          </a:p>
        </p:txBody>
      </p:sp>
      <p:sp>
        <p:nvSpPr>
          <p:cNvPr id="3" name="Content Placeholder 2"/>
          <p:cNvSpPr>
            <a:spLocks noGrp="1"/>
          </p:cNvSpPr>
          <p:nvPr>
            <p:ph sz="half" idx="1"/>
          </p:nvPr>
        </p:nvSpPr>
        <p:spPr>
          <a:xfrm>
            <a:off x="1337662" y="1645920"/>
            <a:ext cx="8041469" cy="3880772"/>
          </a:xfrm>
        </p:spPr>
        <p:txBody>
          <a:bodyPr>
            <a:normAutofit/>
          </a:bodyPr>
          <a:lstStyle/>
          <a:p>
            <a:r>
              <a:rPr lang="en-US" sz="3600" dirty="0"/>
              <a:t>Supervisor 		: Ms. Sana</a:t>
            </a:r>
          </a:p>
          <a:p>
            <a:r>
              <a:rPr lang="en-US" sz="3600" dirty="0"/>
              <a:t>Development Team : </a:t>
            </a:r>
          </a:p>
          <a:p>
            <a:pPr lvl="1"/>
            <a:r>
              <a:rPr lang="en-US" sz="3400" dirty="0"/>
              <a:t>Muhammad Hanif(002)</a:t>
            </a:r>
          </a:p>
          <a:p>
            <a:pPr lvl="1"/>
            <a:r>
              <a:rPr lang="en-US" sz="3200" dirty="0"/>
              <a:t> Ms. Ifrah Ali(028)</a:t>
            </a:r>
          </a:p>
          <a:p>
            <a:pPr lvl="1"/>
            <a:r>
              <a:rPr lang="en-US" sz="3200" dirty="0"/>
              <a:t> Mr. </a:t>
            </a:r>
            <a:r>
              <a:rPr lang="en-US" sz="3200" dirty="0" err="1"/>
              <a:t>Mazhar</a:t>
            </a:r>
            <a:r>
              <a:rPr lang="en-US" sz="3200" dirty="0"/>
              <a:t> Ahmed(049)</a:t>
            </a:r>
          </a:p>
          <a:p>
            <a:endParaRPr lang="en-US" sz="3600" dirty="0"/>
          </a:p>
        </p:txBody>
      </p:sp>
    </p:spTree>
    <p:extLst>
      <p:ext uri="{BB962C8B-B14F-4D97-AF65-F5344CB8AC3E}">
        <p14:creationId xmlns:p14="http://schemas.microsoft.com/office/powerpoint/2010/main" val="4059132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444138"/>
            <a:ext cx="7766936" cy="1071154"/>
          </a:xfrm>
        </p:spPr>
        <p:txBody>
          <a:bodyPr/>
          <a:lstStyle/>
          <a:p>
            <a:pPr algn="ctr"/>
            <a:r>
              <a:rPr lang="en-US" dirty="0"/>
              <a:t>PROJECT IDEA</a:t>
            </a:r>
          </a:p>
        </p:txBody>
      </p:sp>
      <p:sp>
        <p:nvSpPr>
          <p:cNvPr id="3" name="Subtitle 2"/>
          <p:cNvSpPr>
            <a:spLocks noGrp="1"/>
          </p:cNvSpPr>
          <p:nvPr>
            <p:ph type="subTitle" idx="1"/>
          </p:nvPr>
        </p:nvSpPr>
        <p:spPr>
          <a:xfrm>
            <a:off x="1389501" y="3631475"/>
            <a:ext cx="7766936" cy="2704010"/>
          </a:xfrm>
        </p:spPr>
        <p:txBody>
          <a:bodyPr>
            <a:normAutofit/>
          </a:bodyPr>
          <a:lstStyle/>
          <a:p>
            <a:pPr algn="l"/>
            <a:r>
              <a:rPr lang="en-US" dirty="0"/>
              <a:t>This system will provide following functionalities:</a:t>
            </a:r>
          </a:p>
          <a:p>
            <a:pPr marL="342900" indent="-342900" algn="l">
              <a:buFont typeface="+mj-lt"/>
              <a:buAutoNum type="arabicPeriod"/>
            </a:pPr>
            <a:r>
              <a:rPr lang="en-US" dirty="0"/>
              <a:t>Blood donation at any branch</a:t>
            </a:r>
          </a:p>
          <a:p>
            <a:pPr marL="342900" indent="-342900" algn="l">
              <a:buFont typeface="+mj-lt"/>
              <a:buAutoNum type="arabicPeriod"/>
            </a:pPr>
            <a:r>
              <a:rPr lang="en-US" dirty="0"/>
              <a:t>Blood collection at any branch</a:t>
            </a:r>
          </a:p>
          <a:p>
            <a:pPr marL="342900" indent="-342900" algn="l">
              <a:buFont typeface="+mj-lt"/>
              <a:buAutoNum type="arabicPeriod"/>
            </a:pPr>
            <a:r>
              <a:rPr lang="en-US" dirty="0"/>
              <a:t>Information of surplus stock of any branch</a:t>
            </a:r>
          </a:p>
          <a:p>
            <a:pPr marL="342900" indent="-342900" algn="l">
              <a:buFont typeface="+mj-lt"/>
              <a:buAutoNum type="arabicPeriod"/>
            </a:pPr>
            <a:r>
              <a:rPr lang="en-US" dirty="0"/>
              <a:t>Management of Emergency Stock of blood in particular area on the basis of population and blood requirement</a:t>
            </a:r>
          </a:p>
          <a:p>
            <a:pPr marL="342900" indent="-342900" algn="l">
              <a:buFont typeface="+mj-lt"/>
              <a:buAutoNum type="arabicPeriod"/>
            </a:pPr>
            <a:r>
              <a:rPr lang="en-US" dirty="0"/>
              <a:t>Maintain Database of donor and recipients</a:t>
            </a:r>
          </a:p>
        </p:txBody>
      </p:sp>
      <p:sp>
        <p:nvSpPr>
          <p:cNvPr id="4" name="TextBox 3"/>
          <p:cNvSpPr txBox="1"/>
          <p:nvPr/>
        </p:nvSpPr>
        <p:spPr>
          <a:xfrm>
            <a:off x="1389501" y="1672046"/>
            <a:ext cx="7884502" cy="584775"/>
          </a:xfrm>
          <a:prstGeom prst="rect">
            <a:avLst/>
          </a:prstGeom>
          <a:noFill/>
        </p:spPr>
        <p:txBody>
          <a:bodyPr wrap="square" rtlCol="0">
            <a:spAutoFit/>
          </a:bodyPr>
          <a:lstStyle/>
          <a:p>
            <a:r>
              <a:rPr lang="en-US" sz="3200" dirty="0">
                <a:solidFill>
                  <a:schemeClr val="accent1"/>
                </a:solidFill>
                <a:latin typeface="+mj-lt"/>
                <a:ea typeface="+mj-ea"/>
                <a:cs typeface="+mj-cs"/>
              </a:rPr>
              <a:t>Scope:</a:t>
            </a:r>
            <a:endParaRPr lang="en-US" sz="3200" dirty="0"/>
          </a:p>
        </p:txBody>
      </p:sp>
      <p:sp>
        <p:nvSpPr>
          <p:cNvPr id="5" name="Subtitle 2"/>
          <p:cNvSpPr txBox="1">
            <a:spLocks/>
          </p:cNvSpPr>
          <p:nvPr/>
        </p:nvSpPr>
        <p:spPr>
          <a:xfrm>
            <a:off x="1389501" y="2256821"/>
            <a:ext cx="7766936" cy="1165648"/>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dirty="0"/>
              <a:t>The purpose of the blood bank management system is to simplify and automate the process of searching for blood in case of emergency and maintain the records of blood donors, recipients, blood donation programs and blood stocks in the bank.</a:t>
            </a:r>
          </a:p>
        </p:txBody>
      </p:sp>
    </p:spTree>
    <p:extLst>
      <p:ext uri="{BB962C8B-B14F-4D97-AF65-F5344CB8AC3E}">
        <p14:creationId xmlns:p14="http://schemas.microsoft.com/office/powerpoint/2010/main" val="2306692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912325"/>
            <a:ext cx="8596667" cy="566738"/>
          </a:xfrm>
        </p:spPr>
        <p:txBody>
          <a:bodyPr/>
          <a:lstStyle/>
          <a:p>
            <a:r>
              <a:rPr lang="en-US" b="1" dirty="0"/>
              <a:t>Project Scope </a:t>
            </a:r>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9127" b="25416"/>
          <a:stretch/>
        </p:blipFill>
        <p:spPr>
          <a:xfrm>
            <a:off x="677332" y="914400"/>
            <a:ext cx="8832427" cy="2442755"/>
          </a:xfrm>
          <a:prstGeom prst="rect">
            <a:avLst/>
          </a:prstGeom>
          <a:ln>
            <a:noFill/>
          </a:ln>
          <a:effectLst>
            <a:softEdge rad="112500"/>
          </a:effectLst>
        </p:spPr>
      </p:pic>
      <p:sp>
        <p:nvSpPr>
          <p:cNvPr id="4" name="Text Placeholder 3"/>
          <p:cNvSpPr>
            <a:spLocks noGrp="1"/>
          </p:cNvSpPr>
          <p:nvPr>
            <p:ph type="body" sz="half" idx="2"/>
          </p:nvPr>
        </p:nvSpPr>
        <p:spPr>
          <a:xfrm>
            <a:off x="677333" y="4479063"/>
            <a:ext cx="8596667" cy="1098776"/>
          </a:xfrm>
        </p:spPr>
        <p:txBody>
          <a:bodyPr>
            <a:noAutofit/>
          </a:bodyPr>
          <a:lstStyle/>
          <a:p>
            <a:r>
              <a:rPr lang="en-US" sz="1600" dirty="0"/>
              <a:t>This Application will help Blood Bank Management to manage the blood bank specific activities and Blood inventory, public to get information about available blood stock in their nearest area of reach. This System provide a centralized repository for decision making of allocating quota of specific area for keeping emergency level.</a:t>
            </a:r>
          </a:p>
        </p:txBody>
      </p:sp>
    </p:spTree>
    <p:extLst>
      <p:ext uri="{BB962C8B-B14F-4D97-AF65-F5344CB8AC3E}">
        <p14:creationId xmlns:p14="http://schemas.microsoft.com/office/powerpoint/2010/main" val="2528141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774" y="548640"/>
            <a:ext cx="8596668" cy="1110343"/>
          </a:xfrm>
        </p:spPr>
        <p:txBody>
          <a:bodyPr>
            <a:normAutofit/>
          </a:bodyPr>
          <a:lstStyle/>
          <a:p>
            <a:r>
              <a:rPr lang="en-US" sz="4400" dirty="0"/>
              <a:t>Main features</a:t>
            </a:r>
          </a:p>
        </p:txBody>
      </p:sp>
      <p:sp>
        <p:nvSpPr>
          <p:cNvPr id="3" name="TextBox 2"/>
          <p:cNvSpPr txBox="1"/>
          <p:nvPr/>
        </p:nvSpPr>
        <p:spPr>
          <a:xfrm>
            <a:off x="913775" y="2011679"/>
            <a:ext cx="5996476" cy="3539430"/>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solidFill>
                  <a:schemeClr val="tx1">
                    <a:lumMod val="75000"/>
                    <a:lumOff val="25000"/>
                  </a:schemeClr>
                </a:solidFill>
              </a:rPr>
              <a:t>Blood</a:t>
            </a:r>
            <a:r>
              <a:rPr lang="en-US" sz="1600" dirty="0"/>
              <a:t> </a:t>
            </a:r>
            <a:r>
              <a:rPr lang="en-US" sz="3200" dirty="0">
                <a:solidFill>
                  <a:schemeClr val="tx1">
                    <a:lumMod val="75000"/>
                    <a:lumOff val="25000"/>
                  </a:schemeClr>
                </a:solidFill>
              </a:rPr>
              <a:t>Inventory Management</a:t>
            </a:r>
          </a:p>
          <a:p>
            <a:pPr marL="285750" indent="-285750">
              <a:buFont typeface="Wingdings" panose="05000000000000000000" pitchFamily="2" charset="2"/>
              <a:buChar char="Ø"/>
            </a:pPr>
            <a:r>
              <a:rPr lang="en-US" sz="3200" dirty="0">
                <a:solidFill>
                  <a:schemeClr val="tx1">
                    <a:lumMod val="75000"/>
                    <a:lumOff val="25000"/>
                  </a:schemeClr>
                </a:solidFill>
              </a:rPr>
              <a:t>Blood Donation and Dissemination</a:t>
            </a:r>
          </a:p>
          <a:p>
            <a:pPr marL="285750" indent="-285750">
              <a:buFont typeface="Wingdings" panose="05000000000000000000" pitchFamily="2" charset="2"/>
              <a:buChar char="Ø"/>
            </a:pPr>
            <a:r>
              <a:rPr lang="en-US" sz="3200" dirty="0">
                <a:solidFill>
                  <a:schemeClr val="tx1">
                    <a:lumMod val="75000"/>
                    <a:lumOff val="25000"/>
                  </a:schemeClr>
                </a:solidFill>
              </a:rPr>
              <a:t>Donation and Dissemination Record Management</a:t>
            </a:r>
          </a:p>
          <a:p>
            <a:pPr marL="285750" indent="-285750">
              <a:buFont typeface="Wingdings" panose="05000000000000000000" pitchFamily="2" charset="2"/>
              <a:buChar char="Ø"/>
            </a:pPr>
            <a:r>
              <a:rPr lang="en-US" sz="3200" dirty="0">
                <a:solidFill>
                  <a:schemeClr val="tx1">
                    <a:lumMod val="75000"/>
                    <a:lumOff val="25000"/>
                  </a:schemeClr>
                </a:solidFill>
              </a:rPr>
              <a:t>Reporting</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2606" y="1658983"/>
            <a:ext cx="3507223" cy="3304903"/>
          </a:xfrm>
          <a:prstGeom prst="rect">
            <a:avLst/>
          </a:prstGeom>
        </p:spPr>
      </p:pic>
    </p:spTree>
    <p:extLst>
      <p:ext uri="{BB962C8B-B14F-4D97-AF65-F5344CB8AC3E}">
        <p14:creationId xmlns:p14="http://schemas.microsoft.com/office/powerpoint/2010/main" val="395915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8012"/>
            <a:ext cx="3854528" cy="927463"/>
          </a:xfrm>
        </p:spPr>
        <p:txBody>
          <a:bodyPr>
            <a:noAutofit/>
          </a:bodyPr>
          <a:lstStyle/>
          <a:p>
            <a:r>
              <a:rPr lang="en-US" sz="4000" dirty="0"/>
              <a:t>Main Process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59428"/>
            <a:ext cx="8989180" cy="3742530"/>
          </a:xfrm>
        </p:spPr>
      </p:pic>
    </p:spTree>
    <p:extLst>
      <p:ext uri="{BB962C8B-B14F-4D97-AF65-F5344CB8AC3E}">
        <p14:creationId xmlns:p14="http://schemas.microsoft.com/office/powerpoint/2010/main" val="2478651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10194"/>
          </a:xfrm>
        </p:spPr>
        <p:txBody>
          <a:bodyPr>
            <a:normAutofit/>
          </a:bodyPr>
          <a:lstStyle/>
          <a:p>
            <a:r>
              <a:rPr lang="en-US" sz="4000" dirty="0"/>
              <a:t>Outcomes of Project </a:t>
            </a:r>
          </a:p>
        </p:txBody>
      </p:sp>
      <p:sp>
        <p:nvSpPr>
          <p:cNvPr id="3" name="Content Placeholder 2"/>
          <p:cNvSpPr>
            <a:spLocks noGrp="1"/>
          </p:cNvSpPr>
          <p:nvPr>
            <p:ph idx="1"/>
          </p:nvPr>
        </p:nvSpPr>
        <p:spPr>
          <a:xfrm>
            <a:off x="677334" y="1724297"/>
            <a:ext cx="8596668" cy="4317065"/>
          </a:xfrm>
        </p:spPr>
        <p:txBody>
          <a:bodyPr>
            <a:normAutofit/>
          </a:bodyPr>
          <a:lstStyle/>
          <a:p>
            <a:r>
              <a:rPr lang="en-US" sz="2400" dirty="0"/>
              <a:t>Easiness in donation and transfusion of Blood </a:t>
            </a:r>
          </a:p>
          <a:p>
            <a:r>
              <a:rPr lang="en-US" sz="2400" dirty="0"/>
              <a:t>Timely Information about availability of blood in nearest blood bank along with exact location</a:t>
            </a:r>
          </a:p>
          <a:p>
            <a:r>
              <a:rPr lang="en-US" sz="2400" dirty="0"/>
              <a:t>Blood bank data digitalization</a:t>
            </a:r>
          </a:p>
          <a:p>
            <a:r>
              <a:rPr lang="en-US" sz="2400" dirty="0"/>
              <a:t>Tracing of donor and recipient any time</a:t>
            </a:r>
          </a:p>
          <a:p>
            <a:r>
              <a:rPr lang="en-US" sz="2400" dirty="0"/>
              <a:t>Minimize the chance of wrong blood group transfusion</a:t>
            </a:r>
          </a:p>
          <a:p>
            <a:r>
              <a:rPr lang="en-US" sz="2400" dirty="0"/>
              <a:t>Get ride of requirement of Blood Donation / Payment at the same franchise while required blood at any franchise</a:t>
            </a:r>
          </a:p>
          <a:p>
            <a:endParaRPr lang="en-US" sz="2400" dirty="0"/>
          </a:p>
          <a:p>
            <a:endParaRPr lang="en-US" sz="2400" dirty="0"/>
          </a:p>
          <a:p>
            <a:endParaRPr lang="en-US" sz="2400" dirty="0"/>
          </a:p>
        </p:txBody>
      </p:sp>
    </p:spTree>
    <p:extLst>
      <p:ext uri="{BB962C8B-B14F-4D97-AF65-F5344CB8AC3E}">
        <p14:creationId xmlns:p14="http://schemas.microsoft.com/office/powerpoint/2010/main" val="300383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3440"/>
          </a:xfrm>
        </p:spPr>
        <p:txBody>
          <a:bodyPr>
            <a:normAutofit/>
          </a:bodyPr>
          <a:lstStyle/>
          <a:p>
            <a:r>
              <a:rPr lang="en-US" sz="4000" dirty="0"/>
              <a:t>Development Environment </a:t>
            </a:r>
          </a:p>
        </p:txBody>
      </p:sp>
      <p:sp>
        <p:nvSpPr>
          <p:cNvPr id="3" name="Title 1"/>
          <p:cNvSpPr txBox="1">
            <a:spLocks/>
          </p:cNvSpPr>
          <p:nvPr/>
        </p:nvSpPr>
        <p:spPr>
          <a:xfrm>
            <a:off x="677334" y="2151016"/>
            <a:ext cx="8596668" cy="3583577"/>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3">
                    <a:lumMod val="75000"/>
                  </a:schemeClr>
                </a:solidFill>
              </a:rPr>
              <a:t>TimeLine:		</a:t>
            </a:r>
            <a:r>
              <a:rPr lang="en-US" dirty="0">
                <a:solidFill>
                  <a:schemeClr val="accent1">
                    <a:lumMod val="75000"/>
                  </a:schemeClr>
                </a:solidFill>
              </a:rPr>
              <a:t>40 weeks</a:t>
            </a:r>
          </a:p>
          <a:p>
            <a:r>
              <a:rPr lang="en-US" dirty="0">
                <a:solidFill>
                  <a:schemeClr val="accent3">
                    <a:lumMod val="75000"/>
                  </a:schemeClr>
                </a:solidFill>
              </a:rPr>
              <a:t>Type:			 	</a:t>
            </a:r>
            <a:r>
              <a:rPr lang="en-US" dirty="0">
                <a:solidFill>
                  <a:schemeClr val="accent1">
                    <a:lumMod val="75000"/>
                  </a:schemeClr>
                </a:solidFill>
              </a:rPr>
              <a:t>Web Application</a:t>
            </a:r>
          </a:p>
          <a:p>
            <a:r>
              <a:rPr lang="en-US" dirty="0">
                <a:solidFill>
                  <a:schemeClr val="accent3">
                    <a:lumMod val="75000"/>
                  </a:schemeClr>
                </a:solidFill>
              </a:rPr>
              <a:t>Webserver : 	</a:t>
            </a:r>
            <a:r>
              <a:rPr lang="en-US" dirty="0">
                <a:solidFill>
                  <a:schemeClr val="accent1">
                    <a:lumMod val="75000"/>
                  </a:schemeClr>
                </a:solidFill>
              </a:rPr>
              <a:t>Microsoft IIS Express</a:t>
            </a:r>
          </a:p>
          <a:p>
            <a:r>
              <a:rPr lang="en-US" dirty="0">
                <a:solidFill>
                  <a:schemeClr val="accent3">
                    <a:lumMod val="75000"/>
                  </a:schemeClr>
                </a:solidFill>
              </a:rPr>
              <a:t>Web Frame Work</a:t>
            </a:r>
            <a:r>
              <a:rPr lang="en-US" dirty="0">
                <a:solidFill>
                  <a:schemeClr val="accent1">
                    <a:lumMod val="75000"/>
                  </a:schemeClr>
                </a:solidFill>
              </a:rPr>
              <a:t>: Asp.net</a:t>
            </a:r>
          </a:p>
          <a:p>
            <a:r>
              <a:rPr lang="en-US" dirty="0">
                <a:solidFill>
                  <a:schemeClr val="accent3">
                    <a:lumMod val="75000"/>
                  </a:schemeClr>
                </a:solidFill>
              </a:rPr>
              <a:t>IDE : 				</a:t>
            </a:r>
            <a:r>
              <a:rPr lang="en-US" dirty="0">
                <a:solidFill>
                  <a:schemeClr val="accent1">
                    <a:lumMod val="75000"/>
                  </a:schemeClr>
                </a:solidFill>
              </a:rPr>
              <a:t>Microsoft Visual Studio</a:t>
            </a:r>
          </a:p>
          <a:p>
            <a:r>
              <a:rPr lang="en-US" dirty="0">
                <a:solidFill>
                  <a:schemeClr val="accent3">
                    <a:lumMod val="75000"/>
                  </a:schemeClr>
                </a:solidFill>
              </a:rPr>
              <a:t>Database : 	</a:t>
            </a:r>
            <a:r>
              <a:rPr lang="en-US" dirty="0">
                <a:solidFill>
                  <a:schemeClr val="accent1">
                    <a:lumMod val="75000"/>
                  </a:schemeClr>
                </a:solidFill>
              </a:rPr>
              <a:t>Microsoft SQL Database</a:t>
            </a:r>
          </a:p>
          <a:p>
            <a:r>
              <a:rPr lang="en-US" dirty="0">
                <a:solidFill>
                  <a:schemeClr val="accent3">
                    <a:lumMod val="75000"/>
                  </a:schemeClr>
                </a:solidFill>
              </a:rPr>
              <a:t>Server side Programing : </a:t>
            </a:r>
            <a:r>
              <a:rPr lang="en-US" dirty="0">
                <a:solidFill>
                  <a:schemeClr val="accent1">
                    <a:lumMod val="75000"/>
                  </a:schemeClr>
                </a:solidFill>
              </a:rPr>
              <a:t>C-Sharp</a:t>
            </a:r>
          </a:p>
        </p:txBody>
      </p:sp>
    </p:spTree>
    <p:extLst>
      <p:ext uri="{BB962C8B-B14F-4D97-AF65-F5344CB8AC3E}">
        <p14:creationId xmlns:p14="http://schemas.microsoft.com/office/powerpoint/2010/main" val="202317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4926" y="2821577"/>
            <a:ext cx="6688183" cy="2215991"/>
          </a:xfrm>
          <a:prstGeom prst="rect">
            <a:avLst/>
          </a:prstGeom>
          <a:noFill/>
        </p:spPr>
        <p:txBody>
          <a:bodyPr wrap="square" rtlCol="0">
            <a:spAutoFit/>
          </a:bodyPr>
          <a:lstStyle/>
          <a:p>
            <a:pPr algn="ctr"/>
            <a:r>
              <a:rPr lang="en-US" sz="13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END</a:t>
            </a:r>
          </a:p>
        </p:txBody>
      </p:sp>
    </p:spTree>
    <p:extLst>
      <p:ext uri="{BB962C8B-B14F-4D97-AF65-F5344CB8AC3E}">
        <p14:creationId xmlns:p14="http://schemas.microsoft.com/office/powerpoint/2010/main" val="34227847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917</TotalTime>
  <Words>253</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Trebuchet MS</vt:lpstr>
      <vt:lpstr>Wingdings</vt:lpstr>
      <vt:lpstr>Wingdings 3</vt:lpstr>
      <vt:lpstr>Facet</vt:lpstr>
      <vt:lpstr>CBBMS</vt:lpstr>
      <vt:lpstr>PROJECT TEAM</vt:lpstr>
      <vt:lpstr>PROJECT IDEA</vt:lpstr>
      <vt:lpstr>Project Scope </vt:lpstr>
      <vt:lpstr>Main features</vt:lpstr>
      <vt:lpstr>Main Process</vt:lpstr>
      <vt:lpstr>Outcomes of Project </vt:lpstr>
      <vt:lpstr>Development Environment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CBBMS</dc:title>
  <dc:creator>Muhammad Hanif</dc:creator>
  <cp:lastModifiedBy>Muhammad Hanif</cp:lastModifiedBy>
  <cp:revision>20</cp:revision>
  <dcterms:created xsi:type="dcterms:W3CDTF">2016-04-15T03:59:19Z</dcterms:created>
  <dcterms:modified xsi:type="dcterms:W3CDTF">2016-04-15T08:10:21Z</dcterms:modified>
</cp:coreProperties>
</file>