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5496">
          <p15:clr>
            <a:srgbClr val="A4A3A4"/>
          </p15:clr>
        </p15:guide>
        <p15:guide id="3" pos="6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 Kromosoeto" initials="SK" lastIdx="1" clrIdx="0">
    <p:extLst>
      <p:ext uri="{19B8F6BF-5375-455C-9EA6-DF929625EA0E}">
        <p15:presenceInfo xmlns:p15="http://schemas.microsoft.com/office/powerpoint/2012/main" userId="d72554580f1bc6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18"/>
    <a:srgbClr val="D0671C"/>
    <a:srgbClr val="6E1704"/>
    <a:srgbClr val="BFAE9F"/>
    <a:srgbClr val="958F87"/>
    <a:srgbClr val="941612"/>
    <a:srgbClr val="C6341B"/>
    <a:srgbClr val="450E00"/>
    <a:srgbClr val="947A67"/>
    <a:srgbClr val="5E5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 snapToGrid="0">
      <p:cViewPr varScale="1">
        <p:scale>
          <a:sx n="53" d="100"/>
          <a:sy n="53" d="100"/>
        </p:scale>
        <p:origin x="1660" y="52"/>
      </p:cViewPr>
      <p:guideLst>
        <p:guide orient="horz" pos="921"/>
        <p:guide pos="5496"/>
        <p:guide pos="6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D3D3-A19D-414F-953D-80813D8E2AB1}" type="datetimeFigureOut">
              <a:rPr lang="nl-NL" smtClean="0"/>
              <a:t>29-5-2019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F988-6D4C-4672-AB5F-20A20F6E36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75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50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64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57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12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32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8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9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12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1455421"/>
            <a:ext cx="5652000" cy="1844040"/>
          </a:xfrm>
        </p:spPr>
        <p:txBody>
          <a:bodyPr anchor="b" anchorCtr="0"/>
          <a:lstStyle>
            <a:lvl1pPr algn="l">
              <a:lnSpc>
                <a:spcPts val="4800"/>
              </a:lnSpc>
              <a:defRPr sz="420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90800" y="3474720"/>
            <a:ext cx="5652000" cy="678180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47950" y="2057400"/>
            <a:ext cx="5667375" cy="2019299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1887-51CF-479A-A29B-0DBBDA9BB4AA}" type="datetime1">
              <a:rPr lang="nl-NL" smtClean="0"/>
              <a:t>29-5-2019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06-0C6F-4C7D-9824-6ACED1FD5B95}" type="datetime1">
              <a:rPr lang="nl-NL" smtClean="0"/>
              <a:t>29-5-2019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5832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buFont typeface="MS Reference Sans Serif" panose="020B0604030504040204" pitchFamily="34" charset="0"/>
              <a:buChar char="–"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678956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4FC5E2-AABA-4827-9120-4871278E3F4E}" type="datetime1">
              <a:rPr lang="nl-NL" smtClean="0"/>
              <a:t>29-5-2019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5359" y="1653540"/>
            <a:ext cx="3587115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54563" y="1820863"/>
            <a:ext cx="4389437" cy="3954462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C33BAD-269F-4642-9656-1D4C5696D9A7}" type="datetime1">
              <a:rPr lang="nl-NL" smtClean="0"/>
              <a:t>29-5-2019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820862"/>
            <a:ext cx="9144000" cy="467995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71F567-E0F0-4510-BFB2-2824EFFB0B3C}" type="datetime1">
              <a:rPr lang="nl-NL" smtClean="0"/>
              <a:t>29-5-2019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649605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1DE857-35B0-4139-9D89-66566AFC98AA}" type="datetime1">
              <a:rPr lang="nl-NL" smtClean="0"/>
              <a:t>29-5-2019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41960" y="1820862"/>
            <a:ext cx="8702040" cy="5037138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6840" y="1950721"/>
            <a:ext cx="6918960" cy="184404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75360" y="305118"/>
            <a:ext cx="774954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75360" y="1653540"/>
            <a:ext cx="77495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61713" y="6596770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AF1B907-6A44-4057-80FC-549750E356F4}" type="datetime1">
              <a:rPr lang="nl-NL" smtClean="0"/>
              <a:t>29-5-2019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2731" y="6596770"/>
            <a:ext cx="4655681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1443" y="6596770"/>
            <a:ext cx="418842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ts val="3000"/>
        </a:lnSpc>
        <a:spcBef>
          <a:spcPts val="0"/>
        </a:spcBef>
        <a:buSzPct val="115000"/>
        <a:buFont typeface="Symbol" panose="05050102010706020507" pitchFamily="18" charset="2"/>
        <a:buChar char="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27305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3556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apexws0-6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apexws0-6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983474"/>
            <a:ext cx="5652000" cy="1844040"/>
          </a:xfrm>
        </p:spPr>
        <p:txBody>
          <a:bodyPr/>
          <a:lstStyle/>
          <a:p>
            <a:r>
              <a:rPr lang="nl-NL" dirty="0"/>
              <a:t>From zero to sixty with Oracle APEX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574632" y="291842"/>
            <a:ext cx="2871537" cy="691632"/>
          </a:xfrm>
        </p:spPr>
        <p:txBody>
          <a:bodyPr/>
          <a:lstStyle/>
          <a:p>
            <a:r>
              <a:rPr lang="nl-NL" dirty="0"/>
              <a:t>Paramaribo, mei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85C2B-8708-4AA8-916C-362C4C7F8F37}"/>
              </a:ext>
            </a:extLst>
          </p:cNvPr>
          <p:cNvSpPr txBox="1"/>
          <p:nvPr/>
        </p:nvSpPr>
        <p:spPr>
          <a:xfrm>
            <a:off x="2569116" y="4195230"/>
            <a:ext cx="3168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dirty="0">
                <a:hlinkClick r:id="rId3"/>
              </a:rPr>
              <a:t>http://bit.do/apexws0-60</a:t>
            </a:r>
            <a:endParaRPr lang="nl-NL" dirty="0"/>
          </a:p>
          <a:p>
            <a:r>
              <a:rPr lang="nl-NL" dirty="0">
                <a:hlinkClick r:id="rId3"/>
              </a:rPr>
              <a:t>Apex.oracle.com</a:t>
            </a:r>
          </a:p>
          <a:p>
            <a:pPr>
              <a:lnSpc>
                <a:spcPct val="10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667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Zero to sixty?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Car metaphor</a:t>
            </a:r>
          </a:p>
          <a:p>
            <a:r>
              <a:rPr lang="nl-NL" strike="sngStrike" dirty="0"/>
              <a:t>Under the hood</a:t>
            </a:r>
          </a:p>
          <a:p>
            <a:r>
              <a:rPr lang="nl-NL" strike="sngStrike" dirty="0"/>
              <a:t>Admiring Legacy</a:t>
            </a:r>
          </a:p>
          <a:p>
            <a:r>
              <a:rPr lang="nl-NL" strike="sngStrike" dirty="0"/>
              <a:t>Mobile phone while driving</a:t>
            </a:r>
          </a:p>
          <a:p>
            <a:r>
              <a:rPr lang="nl-NL" dirty="0"/>
              <a:t>Questions after instructions</a:t>
            </a:r>
          </a:p>
          <a:p>
            <a:r>
              <a:rPr lang="nl-NL" dirty="0"/>
              <a:t>Pit stops</a:t>
            </a:r>
          </a:p>
          <a:p>
            <a:r>
              <a:rPr lang="nl-NL" dirty="0"/>
              <a:t>Drivers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29-5-2019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From zero to sixty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72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477" y="637674"/>
            <a:ext cx="2862714" cy="559762"/>
          </a:xfrm>
        </p:spPr>
        <p:txBody>
          <a:bodyPr/>
          <a:lstStyle/>
          <a:p>
            <a:r>
              <a:rPr lang="nl-NL" dirty="0"/>
              <a:t>Your Navigator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933017" y="2332037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Mechanical Engineer turned </a:t>
            </a:r>
            <a:br>
              <a:rPr lang="nl-NL" dirty="0"/>
            </a:br>
            <a:r>
              <a:rPr lang="nl-NL" dirty="0"/>
              <a:t>Database Developer/ APEX Specialist</a:t>
            </a:r>
          </a:p>
          <a:p>
            <a:pPr>
              <a:lnSpc>
                <a:spcPct val="100000"/>
              </a:lnSpc>
            </a:pPr>
            <a:r>
              <a:rPr lang="nl-NL" dirty="0"/>
              <a:t>10 years experience</a:t>
            </a:r>
          </a:p>
          <a:p>
            <a:pPr>
              <a:lnSpc>
                <a:spcPct val="100000"/>
              </a:lnSpc>
            </a:pPr>
            <a:r>
              <a:rPr lang="nl-NL" dirty="0"/>
              <a:t>Retail, Insurance, Banking</a:t>
            </a:r>
          </a:p>
          <a:p>
            <a:pPr>
              <a:lnSpc>
                <a:spcPct val="100000"/>
              </a:lnSpc>
            </a:pPr>
            <a:r>
              <a:rPr lang="nl-NL" dirty="0"/>
              <a:t>QSR to QNL</a:t>
            </a:r>
          </a:p>
          <a:p>
            <a:pPr>
              <a:lnSpc>
                <a:spcPct val="100000"/>
              </a:lnSpc>
            </a:pPr>
            <a:r>
              <a:rPr lang="nl-NL" dirty="0"/>
              <a:t>Currently at AS Watson</a:t>
            </a:r>
          </a:p>
          <a:p>
            <a:pPr>
              <a:lnSpc>
                <a:spcPct val="100000"/>
              </a:lnSpc>
            </a:pPr>
            <a:r>
              <a:rPr lang="nl-NL" dirty="0"/>
              <a:t>Knowledge sharing, Travel, Fitness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29-5-2019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From zero to sixty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1F176-89D2-4BDD-ACAD-2701F8BCE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1" y="483807"/>
            <a:ext cx="1427258" cy="1427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D1BD0-1083-4171-8F9A-1ED8DF0EE820}"/>
              </a:ext>
            </a:extLst>
          </p:cNvPr>
          <p:cNvSpPr/>
          <p:nvPr/>
        </p:nvSpPr>
        <p:spPr>
          <a:xfrm>
            <a:off x="2803160" y="1505100"/>
            <a:ext cx="2831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nl-NL" sz="2000" b="1" dirty="0"/>
              <a:t>Sullivan</a:t>
            </a:r>
            <a:r>
              <a:rPr lang="nl-NL" sz="2000" dirty="0"/>
              <a:t> </a:t>
            </a:r>
            <a:r>
              <a:rPr lang="nl-NL" sz="2000" b="1" dirty="0"/>
              <a:t>Kromosoeto</a:t>
            </a:r>
          </a:p>
        </p:txBody>
      </p:sp>
    </p:spTree>
    <p:extLst>
      <p:ext uri="{BB962C8B-B14F-4D97-AF65-F5344CB8AC3E}">
        <p14:creationId xmlns:p14="http://schemas.microsoft.com/office/powerpoint/2010/main" val="21146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Your Pit Crew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QSR, Nilesh, Felicia, Shane, Michelle</a:t>
            </a:r>
          </a:p>
          <a:p>
            <a:pPr>
              <a:lnSpc>
                <a:spcPct val="100000"/>
              </a:lnSpc>
            </a:pPr>
            <a:r>
              <a:rPr lang="nl-NL" dirty="0"/>
              <a:t>Rudennis, Jane, Anuradha</a:t>
            </a:r>
          </a:p>
          <a:p>
            <a:pPr>
              <a:lnSpc>
                <a:spcPct val="100000"/>
              </a:lnSpc>
            </a:pPr>
            <a:r>
              <a:rPr lang="nl-NL" dirty="0"/>
              <a:t>Combined experience min 20 years</a:t>
            </a:r>
          </a:p>
          <a:p>
            <a:pPr>
              <a:lnSpc>
                <a:spcPct val="100000"/>
              </a:lnSpc>
            </a:pPr>
            <a:r>
              <a:rPr lang="nl-NL" dirty="0"/>
              <a:t>Daily drivers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29-5-2019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From zero to sixty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75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In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hlinkClick r:id="rId3"/>
              </a:rPr>
              <a:t>Apex.oracle.com</a:t>
            </a:r>
          </a:p>
          <a:p>
            <a:pPr>
              <a:lnSpc>
                <a:spcPct val="100000"/>
              </a:lnSpc>
            </a:pPr>
            <a:r>
              <a:rPr lang="nl-NL" dirty="0">
                <a:hlinkClick r:id="rId3"/>
              </a:rPr>
              <a:t>http://bit.do/apexws0-60</a:t>
            </a: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Workspace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 Workshop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Team Development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App Gallery</a:t>
            </a:r>
          </a:p>
          <a:p>
            <a:pPr>
              <a:lnSpc>
                <a:spcPct val="100000"/>
              </a:lnSpc>
            </a:pPr>
            <a:r>
              <a:rPr lang="nl-NL" dirty="0"/>
              <a:t>Good to know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Run time environment vs 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Region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Items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Shared Components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29-5-2019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From zero to sixty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 off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Import all apex apps</a:t>
            </a:r>
          </a:p>
          <a:p>
            <a:pPr>
              <a:lnSpc>
                <a:spcPct val="100000"/>
              </a:lnSpc>
            </a:pPr>
            <a:r>
              <a:rPr lang="nl-NL" dirty="0"/>
              <a:t>Instructions.txt</a:t>
            </a:r>
          </a:p>
          <a:p>
            <a:pPr>
              <a:lnSpc>
                <a:spcPct val="100000"/>
              </a:lnSpc>
            </a:pPr>
            <a:r>
              <a:rPr lang="nl-NL" dirty="0"/>
              <a:t>Drive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29-5-2019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From zero to sixty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3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Finish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First but not last race</a:t>
            </a:r>
          </a:p>
          <a:p>
            <a:pPr>
              <a:lnSpc>
                <a:spcPct val="100000"/>
              </a:lnSpc>
            </a:pPr>
            <a:r>
              <a:rPr lang="nl-NL" dirty="0"/>
              <a:t>Pit Party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29-5-2019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From zero to sixty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7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Thank You!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29-5-2019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From zero to sixty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481794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On-screen Show (4:3)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Reference Sans Serif</vt:lpstr>
      <vt:lpstr>Symbol</vt:lpstr>
      <vt:lpstr>Wingdings</vt:lpstr>
      <vt:lpstr>Qualogy</vt:lpstr>
      <vt:lpstr>From zero to sixty with Oracle APEX</vt:lpstr>
      <vt:lpstr>Zero to sixty?</vt:lpstr>
      <vt:lpstr>Your Navigator</vt:lpstr>
      <vt:lpstr>Your Pit Crew</vt:lpstr>
      <vt:lpstr>Get In</vt:lpstr>
      <vt:lpstr>Take off</vt:lpstr>
      <vt:lpstr>Finish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Sullivan Kromosoeto</cp:lastModifiedBy>
  <cp:revision>116</cp:revision>
  <dcterms:created xsi:type="dcterms:W3CDTF">2016-03-14T21:06:12Z</dcterms:created>
  <dcterms:modified xsi:type="dcterms:W3CDTF">2019-05-29T15:17:16Z</dcterms:modified>
</cp:coreProperties>
</file>