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B3F0-BDCD-433B-AE94-C0A7D246B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36E2-DD8B-491B-B9E7-082ED65E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8D0D-0A04-4082-8274-D3403129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D69F-FEEF-461F-ADB4-39E9AEF2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8F7-4B2C-41C8-9443-E6F10FF0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3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ED3D-79B9-4AE4-83A5-F4D723D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B4461-FC66-43C8-B065-530178523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D72B-BFAB-41C3-9CA3-587B835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C25B-3797-45C0-9024-75FE572A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619F-B4AC-44F0-915D-0586A360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15DED-447C-40EC-9B20-3B2242DCB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6DB8-2A6E-4F30-942B-DFD84C54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AB4C-E7D7-4007-B3C8-D39BA4E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42B8-690A-4C50-886D-67941678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B63D-A5DF-4409-91EF-9B5996BE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1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D0A4-6393-458E-BEAA-2524F65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4AD5-2FD4-44DE-81BC-CEB87474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BD48-D73C-4363-A0CF-96E128A6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EBD0-C1EE-486D-8B4C-8323070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687F-3416-4876-8462-EBD16B3A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3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58D3-0484-4619-9817-A2621CB9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BD79-F84B-4107-ADE0-CA0F4E7E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369C-60A1-4644-B48F-54739AD1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B6F2-EEDB-4662-A75B-BA1724EC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F3EE-425F-42CF-885E-58B1705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1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A90-6628-40D8-A5BA-CC3AEE4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722F-9958-43DD-B219-FB5E5195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D8F9-D917-4502-ADBC-7D82BA18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E897-DCF3-4E17-A2AD-1EE9F7B1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16068-A45F-4E4C-B52C-EF5ECA58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6C2-1E8D-4CCB-B7D7-A27BE32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8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805B-FE3A-4A33-948C-D06B495C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EEC0-6DC9-448D-9277-2E724DDD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DD54-2931-4A39-A803-6508A9A5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E40D6-D4C1-4139-AF71-DA6071DBC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5C53C-F313-464E-9292-C463748C1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84578-6001-4DAB-8908-BF634781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5D37B-22B4-42DE-96BE-B33D99DC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85E85-9E16-49D0-AC5E-AD070772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6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8F04-C29A-4FC9-BC9D-A81F32F3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A1C4-08B5-4A18-8547-25C0306E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94F5B-8A0D-4C55-91DB-DAA3D58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E201-BD79-4E4E-A8A5-BBEA678D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95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1874-4C6E-446A-B412-FEA1312B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79EC5-8526-4840-BE63-14A7690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BF2C-66C4-4F46-B032-0104F364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38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1BB6-EA4B-48E8-82A1-647866AF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7014-DA60-4845-A314-C51032A7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86934-3165-42B1-B2A6-529DB43D2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F2190-2B8A-4FF2-BED5-7B22A7FF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EA756-3B66-4B40-9CBF-9080E9CB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79774-85BF-4038-B72A-28AF4E48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3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10AF-5E27-4DD0-9B4C-291BE3E0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45878-0A8F-4B66-9250-0C1D6E5FD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2C94-B40A-46C4-AFCB-0DDCE964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E099-E074-4374-B541-EE9CAAA6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943B-A0BE-442F-BE3D-CCDFAFD8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FB81-6D7C-4FB6-9389-F9585A0C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0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E7859-0387-4450-AB44-207050B1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FE22-5E05-4438-B3C8-BD9D6D43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B67-575E-4E7E-A3F1-13929D97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8E73-2240-4387-8646-19DF7021BD70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4B0A-50EF-4488-92CF-6C630D27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C317-A510-4FA1-89CA-A34A7BF3F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AA6E-F02C-4B89-8862-D7A948AF36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5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7EC-2399-426F-941C-010D535B9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it-IT" dirty="0"/>
              <a:t>P12 - Cache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D3447-12DD-4DEC-B657-79699750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it-IT" dirty="0"/>
              <a:t>Ferrari Dario, Mazzeo Andrea</a:t>
            </a:r>
          </a:p>
        </p:txBody>
      </p:sp>
    </p:spTree>
    <p:extLst>
      <p:ext uri="{BB962C8B-B14F-4D97-AF65-F5344CB8AC3E}">
        <p14:creationId xmlns:p14="http://schemas.microsoft.com/office/powerpoint/2010/main" val="8904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A4D2F-7F43-43B6-8744-8C3CFC3E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2798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87E87-E6D3-4DB3-AFEE-9206DB8B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" b="1348"/>
          <a:stretch/>
        </p:blipFill>
        <p:spPr>
          <a:xfrm>
            <a:off x="3960292" y="1537332"/>
            <a:ext cx="7283752" cy="5133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E022F-5E58-4699-A9EF-5E724E012D27}"/>
              </a:ext>
            </a:extLst>
          </p:cNvPr>
          <p:cNvSpPr txBox="1"/>
          <p:nvPr/>
        </p:nvSpPr>
        <p:spPr>
          <a:xfrm>
            <a:off x="947956" y="3196206"/>
            <a:ext cx="28595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To be defined: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Associativity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Write policy: - Write through</a:t>
            </a:r>
          </a:p>
          <a:p>
            <a:r>
              <a:rPr lang="it-IT" sz="1600" dirty="0"/>
              <a:t>	          - Write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Write miss:  - Allocate</a:t>
            </a:r>
          </a:p>
          <a:p>
            <a:r>
              <a:rPr lang="it-IT" sz="1600" dirty="0"/>
              <a:t>	         - Not allocate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41278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CB7A2-2F41-43AF-9401-FD1F427C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01. Read hit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0D0C-4E5A-4837-8885-5A4ADE497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84" y="1396588"/>
            <a:ext cx="6880831" cy="51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BE9F8-8228-4F41-942D-63F604E3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02. Write hit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0BDC3-98E7-46BF-A5A6-C85D629F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9" y="1396588"/>
            <a:ext cx="6887049" cy="51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05219-D349-443A-B2BF-AEA27F4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03. Read miss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1EA5-1E0B-4DE0-B5AB-313DB5CE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91" y="1388303"/>
            <a:ext cx="6748806" cy="50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5EC7D-55FC-418B-B0B3-CADCC60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04. Write Miss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C21EC-6331-4F39-B5DF-2D972FB2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2" y="1396588"/>
            <a:ext cx="6894296" cy="51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B7A5C-98E4-4D40-96A0-B049E4EE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1E89-07AF-4154-A01F-80298FECD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20058" r="6099" b="23036"/>
          <a:stretch/>
        </p:blipFill>
        <p:spPr>
          <a:xfrm>
            <a:off x="4148613" y="2381187"/>
            <a:ext cx="5852975" cy="2976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BF47D-31D8-4A1C-BFA6-98268B7A1F04}"/>
              </a:ext>
            </a:extLst>
          </p:cNvPr>
          <p:cNvSpPr txBox="1"/>
          <p:nvPr/>
        </p:nvSpPr>
        <p:spPr>
          <a:xfrm>
            <a:off x="1993162" y="2111010"/>
            <a:ext cx="1444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Input:</a:t>
            </a:r>
          </a:p>
          <a:p>
            <a:r>
              <a:rPr lang="it-IT" sz="1600" dirty="0"/>
              <a:t> - CPU_STROBE</a:t>
            </a:r>
          </a:p>
          <a:p>
            <a:r>
              <a:rPr lang="it-IT" sz="1600" dirty="0"/>
              <a:t> - CPU_RW</a:t>
            </a:r>
          </a:p>
          <a:p>
            <a:r>
              <a:rPr lang="it-IT" sz="1600" dirty="0"/>
              <a:t> - MATCH</a:t>
            </a:r>
          </a:p>
          <a:p>
            <a:r>
              <a:rPr lang="it-IT" sz="1600" dirty="0"/>
              <a:t> - VALID</a:t>
            </a:r>
          </a:p>
          <a:p>
            <a:r>
              <a:rPr lang="it-IT" sz="1600" dirty="0"/>
              <a:t> - MEM_READY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2302-3E4D-4B8C-82C8-0D86C482E1C1}"/>
              </a:ext>
            </a:extLst>
          </p:cNvPr>
          <p:cNvSpPr txBox="1"/>
          <p:nvPr/>
        </p:nvSpPr>
        <p:spPr>
          <a:xfrm>
            <a:off x="1942925" y="3869420"/>
            <a:ext cx="1545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Output:</a:t>
            </a:r>
          </a:p>
          <a:p>
            <a:r>
              <a:rPr lang="it-IT" sz="1600" dirty="0"/>
              <a:t> - CPU_READY</a:t>
            </a:r>
          </a:p>
          <a:p>
            <a:r>
              <a:rPr lang="it-IT" sz="1600" dirty="0"/>
              <a:t> - MEM_STROBE</a:t>
            </a:r>
          </a:p>
          <a:p>
            <a:r>
              <a:rPr lang="it-IT" sz="1600" dirty="0"/>
              <a:t> - MEM_RW</a:t>
            </a:r>
          </a:p>
          <a:p>
            <a:r>
              <a:rPr lang="it-IT" sz="1600" dirty="0"/>
              <a:t> - CPU_OE</a:t>
            </a:r>
          </a:p>
          <a:p>
            <a:r>
              <a:rPr lang="it-IT" sz="1600" dirty="0"/>
              <a:t> - MEM_OE</a:t>
            </a:r>
          </a:p>
          <a:p>
            <a:r>
              <a:rPr lang="it-IT" sz="1600" dirty="0"/>
              <a:t> - OUT_SEL</a:t>
            </a:r>
          </a:p>
          <a:p>
            <a:r>
              <a:rPr lang="it-IT" sz="1600" dirty="0"/>
              <a:t> - IN_SEL</a:t>
            </a:r>
          </a:p>
          <a:p>
            <a:r>
              <a:rPr lang="it-IT" sz="1600" dirty="0"/>
              <a:t> - WRITE</a:t>
            </a:r>
          </a:p>
        </p:txBody>
      </p:sp>
    </p:spTree>
    <p:extLst>
      <p:ext uri="{BB962C8B-B14F-4D97-AF65-F5344CB8AC3E}">
        <p14:creationId xmlns:p14="http://schemas.microsoft.com/office/powerpoint/2010/main" val="248090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8D5E7-5815-428A-8984-F8902423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Finite State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9EE82-3DFD-49BA-BB41-C1F2040B7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" b="4562"/>
          <a:stretch/>
        </p:blipFill>
        <p:spPr>
          <a:xfrm>
            <a:off x="1114213" y="1483565"/>
            <a:ext cx="7637901" cy="5266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A2899-72FC-4D99-89A8-61B8A3DF2CE2}"/>
              </a:ext>
            </a:extLst>
          </p:cNvPr>
          <p:cNvSpPr txBox="1"/>
          <p:nvPr/>
        </p:nvSpPr>
        <p:spPr>
          <a:xfrm>
            <a:off x="8752114" y="3085955"/>
            <a:ext cx="18644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1 bit: CPU_READY</a:t>
            </a:r>
          </a:p>
          <a:p>
            <a:r>
              <a:rPr lang="it-IT" sz="1600" dirty="0"/>
              <a:t>2 bit: MEM_STROBE</a:t>
            </a:r>
          </a:p>
          <a:p>
            <a:r>
              <a:rPr lang="it-IT" sz="1600" dirty="0"/>
              <a:t>3 bit: MEM_RW</a:t>
            </a:r>
          </a:p>
          <a:p>
            <a:r>
              <a:rPr lang="it-IT" sz="1600" dirty="0"/>
              <a:t>4 bit: CPU_OE</a:t>
            </a:r>
          </a:p>
          <a:p>
            <a:r>
              <a:rPr lang="it-IT" sz="1600" dirty="0"/>
              <a:t>5 bit: MEM_OE</a:t>
            </a:r>
          </a:p>
          <a:p>
            <a:r>
              <a:rPr lang="it-IT" sz="1600" dirty="0"/>
              <a:t>6 bit: OUT_SEL</a:t>
            </a:r>
          </a:p>
          <a:p>
            <a:r>
              <a:rPr lang="it-IT" sz="1600" dirty="0"/>
              <a:t>7 bit: IN_SEL</a:t>
            </a:r>
          </a:p>
          <a:p>
            <a:r>
              <a:rPr lang="it-IT" sz="1600" dirty="0"/>
              <a:t>8 bit: WRITE</a:t>
            </a:r>
          </a:p>
        </p:txBody>
      </p:sp>
    </p:spTree>
    <p:extLst>
      <p:ext uri="{BB962C8B-B14F-4D97-AF65-F5344CB8AC3E}">
        <p14:creationId xmlns:p14="http://schemas.microsoft.com/office/powerpoint/2010/main" val="23056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P12 - Cache Design</vt:lpstr>
      <vt:lpstr>General overview</vt:lpstr>
      <vt:lpstr>01. Read hit</vt:lpstr>
      <vt:lpstr>02. Write hit</vt:lpstr>
      <vt:lpstr>03. Read miss</vt:lpstr>
      <vt:lpstr>04. Write Miss</vt:lpstr>
      <vt:lpstr>Unit control</vt:lpstr>
      <vt:lpstr>Finite State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P12 - Cache Design</dc:title>
  <dc:creator>Andrea Mazzeo</dc:creator>
  <cp:lastModifiedBy>Andrea Mazzeo</cp:lastModifiedBy>
  <cp:revision>4</cp:revision>
  <dcterms:created xsi:type="dcterms:W3CDTF">2018-12-05T16:35:45Z</dcterms:created>
  <dcterms:modified xsi:type="dcterms:W3CDTF">2018-12-05T16:54:21Z</dcterms:modified>
</cp:coreProperties>
</file>