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8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9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B72A-4E02-4363-881A-EC46D6B304D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42CE-66BF-4EEC-9EC9-8F7195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cindwebapp.azurewebsites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Name </a:t>
            </a:r>
            <a:r>
              <a:rPr lang="en-US" dirty="0">
                <a:hlinkClick r:id="rId2"/>
              </a:rPr>
              <a:t>Pronounce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CCS IND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8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Edit with Recording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12026"/>
            <a:ext cx="8382000" cy="4712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91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Web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15400" cy="501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368534"/>
            <a:ext cx="811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Service with Post is to upload audio and Get is to get the audio in byte stream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9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524000"/>
            <a:ext cx="8558213" cy="4811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8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7" y="1524000"/>
            <a:ext cx="8809633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86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75321"/>
            <a:ext cx="8853884" cy="4977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8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– User List with Edit &amp;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8568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73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– Play Recording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41556" cy="4858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01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Edit – Upload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39150" cy="4744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 – No Edit &amp;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689777" cy="4885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Search with Play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626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42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Name Pronounce </vt:lpstr>
      <vt:lpstr>Home Page</vt:lpstr>
      <vt:lpstr>Register Page</vt:lpstr>
      <vt:lpstr>Login Page</vt:lpstr>
      <vt:lpstr>Admin – User List with Edit &amp; Delete</vt:lpstr>
      <vt:lpstr>Admin – Play Recording of Users</vt:lpstr>
      <vt:lpstr>Profile Edit – Upload Recording</vt:lpstr>
      <vt:lpstr>User Login – No Edit &amp; Delete</vt:lpstr>
      <vt:lpstr>User Search with Play Recording</vt:lpstr>
      <vt:lpstr>User Edit with Recording upload</vt:lpstr>
      <vt:lpstr>Web API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Pronounce</dc:title>
  <dc:creator>home</dc:creator>
  <cp:lastModifiedBy>home</cp:lastModifiedBy>
  <cp:revision>3</cp:revision>
  <dcterms:created xsi:type="dcterms:W3CDTF">2022-05-16T17:58:16Z</dcterms:created>
  <dcterms:modified xsi:type="dcterms:W3CDTF">2022-05-16T18:13:21Z</dcterms:modified>
</cp:coreProperties>
</file>