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A3CA4-368C-4A65-90A8-EDB98A16F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6D7EBE-B720-4B24-9A76-0E0A55F14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94975D-86C6-4B7B-AE2E-37DD4C7C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3869-E57C-4CD5-80B8-C169AA48EB18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B4DB99-99D3-471C-B306-D7A4F226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6A7F7B-E858-4669-B3A2-D4458F088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20A6-DE8D-47C2-AA1C-95D84FFF4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535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E2B92-60FB-4396-9E1C-D83A2DAD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6A480E-7312-47E2-8E28-C80620576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2D41BC-04EE-4E82-90CA-11AB8E9F3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3869-E57C-4CD5-80B8-C169AA48EB18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F1A829-7CD5-4DF8-95C4-B1A6EE89A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FE59BB-EAD0-42CC-AA9E-88C4C18A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20A6-DE8D-47C2-AA1C-95D84FFF4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560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50573D-BC06-4858-BA4A-CDE06CA0F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6978FF-608B-46F3-92A4-FD82D06BA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7812FB-CB5D-4455-A57B-51B056D40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3869-E57C-4CD5-80B8-C169AA48EB18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2A51C8-A4ED-4CD8-AC93-E2FEA417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FD071A-0B4C-4A18-A6FC-EE4ACFAD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20A6-DE8D-47C2-AA1C-95D84FFF4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191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F46FF-6C27-4C87-B617-4935C372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9731DB-2F23-4771-8B34-E0E81DD4D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818D4C-ACFC-4AB2-ACE9-1A379B4C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3869-E57C-4CD5-80B8-C169AA48EB18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A359AC-F554-4801-AD76-F3BA921E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C50EF4-F467-44A7-91D6-45287D1D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20A6-DE8D-47C2-AA1C-95D84FFF4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627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BF89A-FCD0-41CD-8137-7DA2031C6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B37576-5E11-4BB5-A5C4-646E02F25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FFD6E7-8646-4D20-BD65-792E2C91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3869-E57C-4CD5-80B8-C169AA48EB18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D8B885-FF62-4747-8485-9D1EF0A8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B74200-0C0B-4A5E-A050-895015D4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20A6-DE8D-47C2-AA1C-95D84FFF4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985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4751E-A02B-46AF-9DA4-72A08095D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C6E60D-AACB-4468-A1E4-7EA4A7F79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40A2CC-9BB0-4E8A-8864-165A03D70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CDE46A-082E-4C70-8968-5031DE5A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3869-E57C-4CD5-80B8-C169AA48EB18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E4E9F0-95D0-463C-8742-89F358E1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0B9D6B-29B9-4388-8B70-CC670184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20A6-DE8D-47C2-AA1C-95D84FFF4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843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78751-2E21-422C-955D-068C90959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83CDF2-71E1-49B1-80B9-DE1757B0E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FCFCAD-A2C4-4742-9BB1-CA37862A9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3A490E-3F31-4309-BEC9-FB7814C54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0A96881-E004-4AC0-BA01-164B86290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7BB34A3-ABF8-485F-8253-86BF54B3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3869-E57C-4CD5-80B8-C169AA48EB18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68523A5-4D1C-47C3-A10F-5D25B53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CC4AE4-76E5-42CF-BF87-52EEFA39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20A6-DE8D-47C2-AA1C-95D84FFF4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603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7DB1A-78B5-4D23-ABB7-A152C537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943906-2572-4C19-8F31-1AA8C4F7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3869-E57C-4CD5-80B8-C169AA48EB18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2C2198-71A1-4182-9774-EFE2D4C1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C0CA3C-3AD7-4C28-85B3-68BC304A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20A6-DE8D-47C2-AA1C-95D84FFF4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315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935D76-B220-43D6-917B-C435950F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3869-E57C-4CD5-80B8-C169AA48EB18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FC8809-5AF9-426B-A937-0907D960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5DF05A-8209-4753-B4E9-82C86085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20A6-DE8D-47C2-AA1C-95D84FFF4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902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C8543-D0F5-46AB-9E9B-46129203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057B9A-C281-4438-8F48-6B7621F0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EE4C90-221B-40F4-A491-B1667E73C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A8927A-383B-48B5-AD04-A1B4DC81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3869-E57C-4CD5-80B8-C169AA48EB18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4997D9-C708-4C4C-9293-D4569411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FB2581-12CA-44B8-A7F0-46A61D18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20A6-DE8D-47C2-AA1C-95D84FFF4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278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2AC22-94E0-46BA-8F1C-2D4203647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59BA9BC-1400-4571-AD4E-0A23B820E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5C3FE6-5C27-4807-8BC0-6A5A9340E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46309C-2B6A-46A1-92D0-55430155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3869-E57C-4CD5-80B8-C169AA48EB18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4C69C7-0F71-415B-8249-DA91DB16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36BF7A-22A2-4C59-8BEE-69844943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20A6-DE8D-47C2-AA1C-95D84FFF4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718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556A1B7-DD52-4455-83FB-8ED6A30E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EDAA71-6BA8-453E-9386-FF6C820E9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3DEC20-142A-46E4-B773-00A86D28F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33869-E57C-4CD5-80B8-C169AA48EB18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9B5996-883A-474F-8995-A876E9B4C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40D11D-FFF1-442C-B348-DCDD6F4A4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320A6-DE8D-47C2-AA1C-95D84FFF4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173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database/121/ARPLS/toc.ht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895D1A2-5FD4-499D-8964-BC1DF2B4B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823912"/>
            <a:ext cx="102012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0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011F7-2C25-4774-AF13-69A35D298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Paquetes predefinidos de Oracle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41EAC6-B7D9-4717-B002-2EA935CD1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84" y="1438275"/>
            <a:ext cx="2926715" cy="321938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0C3C5BB-9FD3-4FFE-AF93-283A31803D84}"/>
              </a:ext>
            </a:extLst>
          </p:cNvPr>
          <p:cNvSpPr txBox="1"/>
          <p:nvPr/>
        </p:nvSpPr>
        <p:spPr>
          <a:xfrm>
            <a:off x="1524000" y="48699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3"/>
              </a:rPr>
              <a:t>https://docs.oracle.com/database/121/ARPLS/toc.htm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275058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Paquetes predefinidos de Oracle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jefferson dario marin giraldo</dc:creator>
  <cp:lastModifiedBy>jefferson dario marin giraldo</cp:lastModifiedBy>
  <cp:revision>2</cp:revision>
  <dcterms:created xsi:type="dcterms:W3CDTF">2022-05-29T17:54:31Z</dcterms:created>
  <dcterms:modified xsi:type="dcterms:W3CDTF">2022-05-29T18:23:04Z</dcterms:modified>
</cp:coreProperties>
</file>