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50BCB-F728-4473-BC79-3137CAB0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F14B6-CA85-41FC-A7D2-5519D1DCD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CC5AA-0440-4CAC-BDC2-D3F94421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B52EF-7A17-4A40-80CD-3DDD03D8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44E0E-DC60-4705-8AE8-3834A23B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0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CC97-1C1A-4144-9B0E-ED179EA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C8E0E8-4A9D-43A9-82EA-EFAB9E84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80493-CA7C-47AE-A3E3-7FF9419A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6C72F-816E-4E34-932C-48B0EC16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DD044-0A06-480D-A85A-4A59E270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2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82CA52-9F00-4C51-8A3C-3A6E6825F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06398-21A7-414E-AD41-2C8EE997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7E234-D4F1-4361-AC52-C977980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16FEA-0F4C-44C7-896D-9B3AC6A3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53AE9-D515-4F85-A992-59F0BE5D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9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8B919-4E6B-4F98-86D3-242BA0BC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094DC-A6CB-491E-BAEA-75123CAA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5E4C3-A872-41A0-8477-E35B011F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E047A-9814-4526-9BE9-015C356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37D82-8416-42E2-A471-CF8FC4E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33105-973A-46B7-BE64-12021ABB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B47D-1DA4-4D00-968B-1CB8EF98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45ABB-8A28-4D50-94DD-419EE965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019DD-A44E-44AA-9D31-8A9D10E9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EB8D6-4A65-4E33-ADE8-C1274C6B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697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C1272-3BA5-4A84-96C4-46856DB9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4798A-9510-4492-A8A8-A0F3A3AC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2DDA37-5B13-4699-94CB-FAEF9D61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2E400-760E-4AB4-A47E-14FF13CA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ADE747-3AE7-4D29-8AD1-C7917A61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0D2AB7-1BB3-490A-B0EE-01B11B89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08A42-4424-41A2-B45A-40729D2B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FF8A26-7522-45AF-9E78-996A1F0A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4D6ECE-9775-4B55-AFDF-21A4FF34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69FC3E-6A11-49B1-81F0-B367B79AE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27E660-5B23-4621-9EF9-B099380A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55E46C-655E-48A8-9579-64FD1806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A59FFB-D7DD-4154-B233-5B44816F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2C16A5-1009-4DED-9461-EBB15756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4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49251-6B0B-4128-88CC-3747761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50F71C-83A6-4C47-9B0E-2DC9C57E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DE779F-61ED-4473-AB4D-789FB225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7A61F-1AEE-4587-9CB4-8C5788DC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97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387E14-396C-4E94-984F-F90D6A54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FD7FBF-9CD5-46EF-8D59-798D6EF6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ACC73-3923-42B3-8120-0F195052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75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9BA8C-52D0-41B4-8130-0AF20F43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356B1-D486-4A1A-B968-EC1F5721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A68A49-0F0B-4A26-84A1-46A47C1C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1CBB0-9070-4423-9F2E-448CB159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694B1B-14E9-4583-90D7-B6C2D922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B4F2B0-C7EF-4611-B6C2-03B16197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E95E3-FD85-4EEB-A6C8-1B952CA6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3169A7-759A-45C1-994D-837157485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0EBC4B-20AD-4DCE-89C6-BBD0887B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ACFB60-9B01-4A2C-9DA2-0F5D486E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8DA60-36A6-42DE-8114-350AE09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EB52DE-D168-4092-ACF9-7B305DA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33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F11836-9515-4234-B6BF-4D6AF30E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90539-AFF4-4F9A-A665-C194C0C6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41219-AFA1-4573-917E-FCCCA3F86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8473-2D36-4AB5-B815-BE4F5438C2C0}" type="datetimeFigureOut">
              <a:rPr lang="es-CO" smtClean="0"/>
              <a:t>29/05/2022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5CBE0-073D-4921-A1F2-52621F773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B514C-A0C5-43F4-BA10-10CFEB2A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E03-962F-4A49-9431-013FAC1826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22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B983-F694-4AF2-9EA9-50F36C8C4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E001B-DC41-419E-811F-B2340916B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5A83D1-BD54-4D83-8A8E-9360DEDC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76275"/>
            <a:ext cx="109728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2D677-43BA-493D-BEEE-42F1C77F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Parametros</a:t>
            </a:r>
            <a:r>
              <a:rPr lang="es-CO" dirty="0"/>
              <a:t> de tipo </a:t>
            </a:r>
            <a:r>
              <a:rPr lang="es-CO" dirty="0" err="1"/>
              <a:t>out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EECBAC-FFAA-4622-945D-17D54050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1" y="2317114"/>
            <a:ext cx="5656262" cy="37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4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Parametros de tipo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jefferson dario marin giraldo</dc:creator>
  <cp:lastModifiedBy>jefferson dario marin giraldo</cp:lastModifiedBy>
  <cp:revision>2</cp:revision>
  <dcterms:created xsi:type="dcterms:W3CDTF">2022-05-29T16:55:43Z</dcterms:created>
  <dcterms:modified xsi:type="dcterms:W3CDTF">2022-05-29T17:13:26Z</dcterms:modified>
</cp:coreProperties>
</file>