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2251E-439D-4A9B-AAE2-D5347C1E2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95CBFE-7F92-443F-A05F-DFB120506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A415C9-CD84-4DAB-84DE-9EC79AAC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AA70-3E28-4315-8DFF-E9DD957FB692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4FD666-9CEA-4C88-BA2B-BD4DFD7C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56E7FE-0837-4DC7-82EA-FCADBD06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A72B-9D5E-4492-BE0F-CFA092C478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75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11512-75F9-4252-8A22-61CFD9A8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B13F77-BA85-483A-956C-D573F754C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4BD11-9742-4F46-BBE1-44FD9F97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AA70-3E28-4315-8DFF-E9DD957FB692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DFA0D-08A0-4861-819F-127F7B59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4C85FB-9F35-4DA1-B1A3-34536905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A72B-9D5E-4492-BE0F-CFA092C478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929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113361-B83D-4A2F-BB0E-527F6C799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91A161-807F-4E76-B238-A91467376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CFD15-5A1D-4AD4-9FEB-768DDA44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AA70-3E28-4315-8DFF-E9DD957FB692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E1AF50-8319-4541-9912-456161AA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7CE078-52B5-4964-AF39-F99A0E09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A72B-9D5E-4492-BE0F-CFA092C478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91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C9F66-88D5-49BE-B8D3-3579C824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174D5-44F5-4BB9-867C-413445B8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3E6768-C3F4-494A-A047-C4149754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AA70-3E28-4315-8DFF-E9DD957FB692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9CB980-AB88-4F24-B978-4965A055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A42A5E-42FE-48D0-82AC-26A2F743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A72B-9D5E-4492-BE0F-CFA092C478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166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0FFD7-2647-49D7-9E87-AA2DAA15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14EF7B-3649-4441-AD26-3D22ABA2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73AF9-A1CC-48FE-BE98-1167EFA3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AA70-3E28-4315-8DFF-E9DD957FB692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722F0-768D-4B62-8444-67E1B9D4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0426C4-4317-454A-816B-0B576024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A72B-9D5E-4492-BE0F-CFA092C478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337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28DED-320B-4D54-88B9-ABCD0FF0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3CB76-1D67-4F5A-9536-F708FE858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11FA49-0B65-4C75-8E2D-252FC8546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ACADFE-785A-4A94-B34E-8016895F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AA70-3E28-4315-8DFF-E9DD957FB692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8604F9-14ED-4C56-94DE-7258B793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710143-2328-4EA0-9815-D2D8FF4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A72B-9D5E-4492-BE0F-CFA092C478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63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99067-CC65-4601-A644-2F5161C3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DBB416-AA07-452A-985D-A5CE89F4D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CA7E2E-1C01-4325-BB18-8E25B288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1274E4-4684-4EE7-B5BA-E22EC6A81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7C20D4-DF95-4C25-B6CB-D473528BC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B172A1-DF93-4BEE-9377-515318A2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AA70-3E28-4315-8DFF-E9DD957FB692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41D78E-1E8C-41AC-B83B-243F99B5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991C3C-B094-45C9-AED2-A62B1AEF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A72B-9D5E-4492-BE0F-CFA092C478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034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1F40D-C643-420C-B53E-E3968DB2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EC7056-C4F7-4546-91D6-77527DF3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AA70-3E28-4315-8DFF-E9DD957FB692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55A5F3-3562-4E6B-9316-C60487C0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986B15-D558-4B9B-BF69-D3EE4947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A72B-9D5E-4492-BE0F-CFA092C478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249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522237-CE13-42DA-91CF-E701D1D4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AA70-3E28-4315-8DFF-E9DD957FB692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1E3EED-723C-4205-9739-650D866A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A466AE-1C1E-46DA-A820-C743798F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A72B-9D5E-4492-BE0F-CFA092C478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807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D81F9-386E-41EB-AB60-B78633B9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6491A-1A9B-47DB-B5F0-F49FF2472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80DE69-C7BF-43AD-9269-895EF64E4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1B5816-DB2A-42B5-96A2-53538BD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AA70-3E28-4315-8DFF-E9DD957FB692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C9032F-8106-4CA7-9FDB-08D0027B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E07DD8-F0E5-4F1E-9C1F-43F66303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A72B-9D5E-4492-BE0F-CFA092C478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84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215AE-716C-4465-8C97-E7DD3D08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FB8DAC-B1BA-46E1-8C64-08571D9AB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2E010B-BCD4-4EED-A507-CBAA3D5FE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F10A76-2930-49A1-A5FB-131A5AA2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AA70-3E28-4315-8DFF-E9DD957FB692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63C97-0387-4190-ABCA-3E1E0D6C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CB023-2BFD-40C4-88E1-5F3579C7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A72B-9D5E-4492-BE0F-CFA092C478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652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8770CE-4F87-4CBC-B1EC-C1C46138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F67362-D3D3-4C75-B7DF-DD1EC6DE7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42DAE6-B7F3-45DA-A072-8AA3A7341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CAA70-3E28-4315-8DFF-E9DD957FB692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34C07-2CD8-4172-AF51-68461FC4D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26538F-76F2-4B94-86E8-42173B6A1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CA72B-9D5E-4492-BE0F-CFA092C478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649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3D0145F-CB1C-4A89-88C6-4E1C6362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647700"/>
            <a:ext cx="94011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8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EFEE7-17A3-47AB-A8ED-A68672E2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3399AA-7019-4041-AD58-5A2E7AC17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65" y="2388552"/>
            <a:ext cx="92773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6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8B562-C944-4193-AA1E-B159E8B4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Comando para eliminar un </a:t>
            </a:r>
            <a:r>
              <a:rPr lang="es-CO" dirty="0" err="1"/>
              <a:t>trigger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0BEEFC-6BB9-4B68-BB72-732ADF707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DROP TRIGGER INS_EMPL;</a:t>
            </a:r>
          </a:p>
        </p:txBody>
      </p:sp>
    </p:spTree>
    <p:extLst>
      <p:ext uri="{BB962C8B-B14F-4D97-AF65-F5344CB8AC3E}">
        <p14:creationId xmlns:p14="http://schemas.microsoft.com/office/powerpoint/2010/main" val="3328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D8322-35E3-4032-A61D-D99BA8BE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CO" dirty="0" err="1"/>
              <a:t>Triggers</a:t>
            </a:r>
            <a:r>
              <a:rPr lang="es-CO" dirty="0"/>
              <a:t> de tipo ROW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FECC1C-ED37-483D-B548-4CE7BCD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30" y="1152207"/>
            <a:ext cx="77343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0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A5AEF-D177-435F-AE1B-422390AE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BF97F8-9EAB-4FDF-BEEE-CF5E27691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02" y="1589722"/>
            <a:ext cx="84486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7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4989C-6B43-43F3-8E90-9EFFDE71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TRIGGERS COMPOUND (COMPUESTOS)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4DBE9E-CC8E-442A-9C6F-EC6B14F3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22" y="1666875"/>
            <a:ext cx="86010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30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</Words>
  <Application>Microsoft Office PowerPoint</Application>
  <PresentationFormat>Panorámica</PresentationFormat>
  <Paragraphs>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Comando para eliminar un trigger</vt:lpstr>
      <vt:lpstr>Triggers de tipo ROW</vt:lpstr>
      <vt:lpstr>Presentación de PowerPoint</vt:lpstr>
      <vt:lpstr>TRIGGERS COMPOUND (COMPUESTOS)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jefferson dario marin giraldo</dc:creator>
  <cp:lastModifiedBy>jefferson dario marin giraldo</cp:lastModifiedBy>
  <cp:revision>4</cp:revision>
  <dcterms:created xsi:type="dcterms:W3CDTF">2022-05-29T20:27:35Z</dcterms:created>
  <dcterms:modified xsi:type="dcterms:W3CDTF">2022-05-29T21:32:24Z</dcterms:modified>
</cp:coreProperties>
</file>