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DBBE-3E83-43CA-A78B-97E6A33F7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9AFD6-2991-49C5-AF45-2BD801C23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0F7F7-AE6A-4650-A917-79CFA81B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3F52E-FFC7-4BD0-BBCB-FBFE8D86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DFBFD-E8E7-448F-883D-4CCF2B59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197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71F70-40B2-42EE-9A17-FF09F788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74E4E0-75CA-4335-A9B0-5FF016F4F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6B16F-4FA7-4296-8EAC-D3E0F1D0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651B3-72BB-41E2-AE7C-44B68F54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E9A64-9E93-49AF-BCB3-4B82FEDE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85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7F8EB7-ABAA-4DD1-94AC-7A154066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69185F-F5AA-48DE-891F-1B0335CED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D6328-EB34-4C6A-B7EB-1B1BAEC3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313C6-30A9-4041-AADB-CC3D25E1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617E6-8719-4245-A336-9C1231A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9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3CC0E-79DC-4EF9-933C-CC1AD5E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4C9E2-F81B-49E0-91DA-91D3CD86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A7BBC-AD69-4E24-9A02-EDD78AA0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AE1F9-A23A-4A49-8D0C-7E917E58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83BE5-3C88-402A-91DF-4762632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0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C1167-17CD-4C49-9C59-0A033BD4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F4439-5114-48AE-A446-259B77BE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DA719-53DD-4356-A3B2-A3F0D406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3FB71-1069-4DBE-B1FE-1E8FF3AF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2D753-BD06-4F12-947A-37F18D64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23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04B7F-BDE2-4AC9-85FA-C9007B8F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A2BFD-B42C-48F5-8AF0-F8D8954D7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E455BF-1869-408F-9769-A59396AB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1D2BF-4105-4001-A4BD-48BBA918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3E29A-8EFA-42A4-9CCD-28C6DAC6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1CE889-EFA0-4F80-B025-1BF378D6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3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79C4-FBC1-4759-AEEE-E77F9FF1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425E0E-2540-4C3A-BC0F-B004F732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ED1611-CAEE-4B54-8C55-A16271DE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E8ADEF-8864-480E-A476-F38267577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013BB0-A554-40F2-A94D-7B3511F33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3A6599-82EC-41EB-99E8-2858CCB2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9B5674-19AC-48E8-B136-AB7B20E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441F82-7A07-4E40-89D8-BF00B424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216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BA44C-FDC2-488B-BB82-DC082FB6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780E09-C1DE-40A5-AB57-6FA2D72E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F6507C-0D27-42AB-9028-3B8D232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361842-23C6-4181-A166-1C31781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3763E-6499-407C-9702-A3DFFD0C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0D979E-D37F-4273-B6BC-9C5A0F5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E73F9F-871B-4971-9C23-B63201A4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7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7A016-130F-48F5-9C8A-E4C39B95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734C9-B94C-4950-A485-CBC4BE33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80D730-FE7F-41EA-A01F-D617CBA7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668A6-94F5-41CC-973C-06012E53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E2909-72BB-4A70-9B1C-6FBCAA6A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DA1BA0-D0E2-476D-BF44-1000CE82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97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2620D-B9B6-4FB5-B49A-1D31F11B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F2EDB-C34D-4EC5-8688-CDF1904C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FA4629-C8DC-4679-90FE-44028A205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AA6D3-3FAD-4B24-90C6-C8796222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90987E-44F4-40EA-88D9-68EA2980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DEBDE-09D7-4F76-AE46-4862E6FB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5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3A7DA6-7CE9-4953-81B1-1D9151EE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6193E-E484-4E35-9479-886FA6EB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5FB50-7B8E-4E25-B530-770E3EBB7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7975-43CD-4A12-9EE7-8F809079D38F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79C9F0-CD1F-4EDD-B7D2-8F47D9B24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07089-2EC9-41DD-A6FF-B20E0B10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6923-7F04-47E3-BCCD-6A6FA0D5C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8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D899CA-0E0E-42E4-8056-EF03116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09650"/>
            <a:ext cx="102393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FBAFB3-C559-4D9F-891D-61D68377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590550"/>
            <a:ext cx="10229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98820D-6AF3-4164-A369-CFE3C0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571500"/>
            <a:ext cx="103346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77434F-4F65-4F93-B97C-078C8665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576262"/>
            <a:ext cx="102679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977113-B60E-411A-8A8A-EAA400A3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585787"/>
            <a:ext cx="101822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F58D43-B8EE-4795-876A-66F09E56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600075"/>
            <a:ext cx="102203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3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E932D6-55E2-4E70-9553-E9A0A09B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581025"/>
            <a:ext cx="10220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4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jefferson dario marin giraldo</dc:creator>
  <cp:lastModifiedBy>jefferson dario marin giraldo</cp:lastModifiedBy>
  <cp:revision>1</cp:revision>
  <dcterms:created xsi:type="dcterms:W3CDTF">2022-05-29T14:57:50Z</dcterms:created>
  <dcterms:modified xsi:type="dcterms:W3CDTF">2022-05-29T15:02:03Z</dcterms:modified>
</cp:coreProperties>
</file>