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976EB-494A-40C3-81C9-A3D28CE12442}" v="1121" dt="2023-05-30T21:11:54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Masera" userId="S::francisco.masera@alumnos.frm.utn.edu.ar::394ef87a-3cd0-4d32-85f6-71f54635c6b0" providerId="AD" clId="Web-{3F6976EB-494A-40C3-81C9-A3D28CE12442}"/>
    <pc:docChg chg="addSld delSld modSld addMainMaster delMainMaster modMainMaster">
      <pc:chgData name="Francisco Masera" userId="S::francisco.masera@alumnos.frm.utn.edu.ar::394ef87a-3cd0-4d32-85f6-71f54635c6b0" providerId="AD" clId="Web-{3F6976EB-494A-40C3-81C9-A3D28CE12442}" dt="2023-05-30T21:11:54.044" v="1113"/>
      <pc:docMkLst>
        <pc:docMk/>
      </pc:docMkLst>
      <pc:sldChg chg="addSp delSp modSp mod setBg modClrScheme chgLayout">
        <pc:chgData name="Francisco Masera" userId="S::francisco.masera@alumnos.frm.utn.edu.ar::394ef87a-3cd0-4d32-85f6-71f54635c6b0" providerId="AD" clId="Web-{3F6976EB-494A-40C3-81C9-A3D28CE12442}" dt="2023-05-30T21:08:03.038" v="1071"/>
        <pc:sldMkLst>
          <pc:docMk/>
          <pc:sldMk cId="2406273178" sldId="256"/>
        </pc:sldMkLst>
        <pc:spChg chg="mod">
          <ac:chgData name="Francisco Masera" userId="S::francisco.masera@alumnos.frm.utn.edu.ar::394ef87a-3cd0-4d32-85f6-71f54635c6b0" providerId="AD" clId="Web-{3F6976EB-494A-40C3-81C9-A3D28CE12442}" dt="2023-05-30T21:07:14.662" v="1064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Masera" userId="S::francisco.masera@alumnos.frm.utn.edu.ar::394ef87a-3cd0-4d32-85f6-71f54635c6b0" providerId="AD" clId="Web-{3F6976EB-494A-40C3-81C9-A3D28CE12442}" dt="2023-05-30T21:07:14.662" v="1064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42.362" v="21"/>
          <ac:spMkLst>
            <pc:docMk/>
            <pc:sldMk cId="2406273178" sldId="256"/>
            <ac:spMk id="8" creationId="{AF3D2812-AA58-1579-D200-99F02662FACA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42.362" v="21"/>
          <ac:spMkLst>
            <pc:docMk/>
            <pc:sldMk cId="2406273178" sldId="256"/>
            <ac:spMk id="10" creationId="{E4E6A549-BA0F-650D-E1CE-08C55A93F629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29.049" v="8"/>
          <ac:spMkLst>
            <pc:docMk/>
            <pc:sldMk cId="2406273178" sldId="256"/>
            <ac:spMk id="15" creationId="{673D1B81-B8EF-347D-3624-BE8AC8BA7082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29.049" v="8"/>
          <ac:spMkLst>
            <pc:docMk/>
            <pc:sldMk cId="2406273178" sldId="256"/>
            <ac:spMk id="17" creationId="{718CA18C-7C63-A380-1EBD-94242A371EB5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29.049" v="8"/>
          <ac:spMkLst>
            <pc:docMk/>
            <pc:sldMk cId="2406273178" sldId="256"/>
            <ac:spMk id="19" creationId="{E8226B91-0A80-0B15-7F9A-8B178074886A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2.096" v="10"/>
          <ac:spMkLst>
            <pc:docMk/>
            <pc:sldMk cId="2406273178" sldId="256"/>
            <ac:spMk id="21" creationId="{8138190A-AF4B-38CE-71FE-FDAE0A596D15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2.096" v="10"/>
          <ac:spMkLst>
            <pc:docMk/>
            <pc:sldMk cId="2406273178" sldId="256"/>
            <ac:spMk id="22" creationId="{3900605A-E7B3-3EE6-38F3-53FF3FC494CE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2.096" v="10"/>
          <ac:spMkLst>
            <pc:docMk/>
            <pc:sldMk cId="2406273178" sldId="256"/>
            <ac:spMk id="23" creationId="{1E48ED4B-412F-F39B-CA8C-FBCA2B3FD426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4.878" v="12"/>
          <ac:spMkLst>
            <pc:docMk/>
            <pc:sldMk cId="2406273178" sldId="256"/>
            <ac:spMk id="25" creationId="{9FCB5473-B2AC-50FF-ADE7-8D84E71144C4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4.878" v="12"/>
          <ac:spMkLst>
            <pc:docMk/>
            <pc:sldMk cId="2406273178" sldId="256"/>
            <ac:spMk id="26" creationId="{021D83DD-E689-972A-3282-553D133A43B5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4.878" v="12"/>
          <ac:spMkLst>
            <pc:docMk/>
            <pc:sldMk cId="2406273178" sldId="256"/>
            <ac:spMk id="27" creationId="{0112CAD7-DB87-EDC8-F4EF-714A76AD35E7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5.862" v="14"/>
          <ac:spMkLst>
            <pc:docMk/>
            <pc:sldMk cId="2406273178" sldId="256"/>
            <ac:spMk id="29" creationId="{8138190A-AF4B-38CE-71FE-FDAE0A596D15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5.862" v="14"/>
          <ac:spMkLst>
            <pc:docMk/>
            <pc:sldMk cId="2406273178" sldId="256"/>
            <ac:spMk id="30" creationId="{3900605A-E7B3-3EE6-38F3-53FF3FC494CE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5.862" v="14"/>
          <ac:spMkLst>
            <pc:docMk/>
            <pc:sldMk cId="2406273178" sldId="256"/>
            <ac:spMk id="31" creationId="{1E48ED4B-412F-F39B-CA8C-FBCA2B3FD426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8.612" v="16"/>
          <ac:spMkLst>
            <pc:docMk/>
            <pc:sldMk cId="2406273178" sldId="256"/>
            <ac:spMk id="33" creationId="{673D1B81-B8EF-347D-3624-BE8AC8BA7082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8.612" v="16"/>
          <ac:spMkLst>
            <pc:docMk/>
            <pc:sldMk cId="2406273178" sldId="256"/>
            <ac:spMk id="34" creationId="{718CA18C-7C63-A380-1EBD-94242A371EB5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8.612" v="16"/>
          <ac:spMkLst>
            <pc:docMk/>
            <pc:sldMk cId="2406273178" sldId="256"/>
            <ac:spMk id="35" creationId="{E8226B91-0A80-0B15-7F9A-8B178074886A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9.597" v="18"/>
          <ac:spMkLst>
            <pc:docMk/>
            <pc:sldMk cId="2406273178" sldId="256"/>
            <ac:spMk id="37" creationId="{673D1B81-B8EF-347D-3624-BE8AC8BA7082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9.597" v="18"/>
          <ac:spMkLst>
            <pc:docMk/>
            <pc:sldMk cId="2406273178" sldId="256"/>
            <ac:spMk id="38" creationId="{718CA18C-7C63-A380-1EBD-94242A371EB5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39.597" v="18"/>
          <ac:spMkLst>
            <pc:docMk/>
            <pc:sldMk cId="2406273178" sldId="256"/>
            <ac:spMk id="39" creationId="{E8226B91-0A80-0B15-7F9A-8B178074886A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42.362" v="20"/>
          <ac:spMkLst>
            <pc:docMk/>
            <pc:sldMk cId="2406273178" sldId="256"/>
            <ac:spMk id="41" creationId="{673D1B81-B8EF-347D-3624-BE8AC8BA7082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42.362" v="20"/>
          <ac:spMkLst>
            <pc:docMk/>
            <pc:sldMk cId="2406273178" sldId="256"/>
            <ac:spMk id="42" creationId="{718CA18C-7C63-A380-1EBD-94242A371EB5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0:02:42.362" v="20"/>
          <ac:spMkLst>
            <pc:docMk/>
            <pc:sldMk cId="2406273178" sldId="256"/>
            <ac:spMk id="43" creationId="{E8226B91-0A80-0B15-7F9A-8B178074886A}"/>
          </ac:spMkLst>
        </pc:spChg>
        <pc:spChg chg="add mod">
          <ac:chgData name="Francisco Masera" userId="S::francisco.masera@alumnos.frm.utn.edu.ar::394ef87a-3cd0-4d32-85f6-71f54635c6b0" providerId="AD" clId="Web-{3F6976EB-494A-40C3-81C9-A3D28CE12442}" dt="2023-05-30T20:03:06.208" v="27"/>
          <ac:spMkLst>
            <pc:docMk/>
            <pc:sldMk cId="2406273178" sldId="256"/>
            <ac:spMk id="45" creationId="{8138190A-AF4B-38CE-71FE-FDAE0A596D15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5:55.331" v="1058"/>
          <ac:spMkLst>
            <pc:docMk/>
            <pc:sldMk cId="2406273178" sldId="256"/>
            <ac:spMk id="46" creationId="{3900605A-E7B3-3EE6-38F3-53FF3FC494CE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5:56.425" v="1059"/>
          <ac:spMkLst>
            <pc:docMk/>
            <pc:sldMk cId="2406273178" sldId="256"/>
            <ac:spMk id="47" creationId="{1E48ED4B-412F-F39B-CA8C-FBCA2B3FD426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1:07:14.662" v="1064"/>
          <ac:spMkLst>
            <pc:docMk/>
            <pc:sldMk cId="2406273178" sldId="256"/>
            <ac:spMk id="48" creationId="{718CA18C-7C63-A380-1EBD-94242A371EB5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1:07:14.662" v="1064"/>
          <ac:spMkLst>
            <pc:docMk/>
            <pc:sldMk cId="2406273178" sldId="256"/>
            <ac:spMk id="49" creationId="{E8226B91-0A80-0B15-7F9A-8B178074886A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1:06:45.286" v="1062"/>
          <ac:spMkLst>
            <pc:docMk/>
            <pc:sldMk cId="2406273178" sldId="256"/>
            <ac:spMk id="50" creationId="{021D83DD-E689-972A-3282-553D133A43B5}"/>
          </ac:spMkLst>
        </pc:spChg>
        <pc:spChg chg="add del">
          <ac:chgData name="Francisco Masera" userId="S::francisco.masera@alumnos.frm.utn.edu.ar::394ef87a-3cd0-4d32-85f6-71f54635c6b0" providerId="AD" clId="Web-{3F6976EB-494A-40C3-81C9-A3D28CE12442}" dt="2023-05-30T21:06:45.286" v="1062"/>
          <ac:spMkLst>
            <pc:docMk/>
            <pc:sldMk cId="2406273178" sldId="256"/>
            <ac:spMk id="52" creationId="{0112CAD7-DB87-EDC8-F4EF-714A76AD35E7}"/>
          </ac:spMkLst>
        </pc:spChg>
      </pc:sldChg>
      <pc:sldChg chg="new del">
        <pc:chgData name="Francisco Masera" userId="S::francisco.masera@alumnos.frm.utn.edu.ar::394ef87a-3cd0-4d32-85f6-71f54635c6b0" providerId="AD" clId="Web-{3F6976EB-494A-40C3-81C9-A3D28CE12442}" dt="2023-05-30T20:03:15.442" v="29"/>
        <pc:sldMkLst>
          <pc:docMk/>
          <pc:sldMk cId="2367316709" sldId="257"/>
        </pc:sldMkLst>
      </pc:sldChg>
      <pc:sldChg chg="modSp new mod">
        <pc:chgData name="Francisco Masera" userId="S::francisco.masera@alumnos.frm.utn.edu.ar::394ef87a-3cd0-4d32-85f6-71f54635c6b0" providerId="AD" clId="Web-{3F6976EB-494A-40C3-81C9-A3D28CE12442}" dt="2023-05-30T21:08:03.038" v="1071"/>
        <pc:sldMkLst>
          <pc:docMk/>
          <pc:sldMk cId="4285897951" sldId="257"/>
        </pc:sldMkLst>
        <pc:spChg chg="mod">
          <ac:chgData name="Francisco Masera" userId="S::francisco.masera@alumnos.frm.utn.edu.ar::394ef87a-3cd0-4d32-85f6-71f54635c6b0" providerId="AD" clId="Web-{3F6976EB-494A-40C3-81C9-A3D28CE12442}" dt="2023-05-30T20:12:25.791" v="146" actId="20577"/>
          <ac:spMkLst>
            <pc:docMk/>
            <pc:sldMk cId="4285897951" sldId="257"/>
            <ac:spMk id="2" creationId="{6D472AD2-5D2F-C336-9932-ABD3DB2CC546}"/>
          </ac:spMkLst>
        </pc:spChg>
        <pc:spChg chg="mod">
          <ac:chgData name="Francisco Masera" userId="S::francisco.masera@alumnos.frm.utn.edu.ar::394ef87a-3cd0-4d32-85f6-71f54635c6b0" providerId="AD" clId="Web-{3F6976EB-494A-40C3-81C9-A3D28CE12442}" dt="2023-05-30T21:02:15.935" v="944" actId="20577"/>
          <ac:spMkLst>
            <pc:docMk/>
            <pc:sldMk cId="4285897951" sldId="257"/>
            <ac:spMk id="3" creationId="{5C6FAD8E-967C-8E6F-2848-20BD7DAAACC2}"/>
          </ac:spMkLst>
        </pc:spChg>
        <pc:spChg chg="mod">
          <ac:chgData name="Francisco Masera" userId="S::francisco.masera@alumnos.frm.utn.edu.ar::394ef87a-3cd0-4d32-85f6-71f54635c6b0" providerId="AD" clId="Web-{3F6976EB-494A-40C3-81C9-A3D28CE12442}" dt="2023-05-30T21:02:17.825" v="947" actId="20577"/>
          <ac:spMkLst>
            <pc:docMk/>
            <pc:sldMk cId="4285897951" sldId="257"/>
            <ac:spMk id="4" creationId="{C5B12178-0E26-A429-4B61-7CFF50D95612}"/>
          </ac:spMkLst>
        </pc:spChg>
      </pc:sldChg>
      <pc:sldChg chg="new del">
        <pc:chgData name="Francisco Masera" userId="S::francisco.masera@alumnos.frm.utn.edu.ar::394ef87a-3cd0-4d32-85f6-71f54635c6b0" providerId="AD" clId="Web-{3F6976EB-494A-40C3-81C9-A3D28CE12442}" dt="2023-05-30T20:23:14.394" v="315"/>
        <pc:sldMkLst>
          <pc:docMk/>
          <pc:sldMk cId="328260870" sldId="258"/>
        </pc:sldMkLst>
      </pc:sldChg>
      <pc:sldChg chg="add del replId">
        <pc:chgData name="Francisco Masera" userId="S::francisco.masera@alumnos.frm.utn.edu.ar::394ef87a-3cd0-4d32-85f6-71f54635c6b0" providerId="AD" clId="Web-{3F6976EB-494A-40C3-81C9-A3D28CE12442}" dt="2023-05-30T20:23:06.816" v="313"/>
        <pc:sldMkLst>
          <pc:docMk/>
          <pc:sldMk cId="399458834" sldId="258"/>
        </pc:sldMkLst>
      </pc:sldChg>
      <pc:sldChg chg="addSp delSp modSp new mod modClrScheme chgLayout">
        <pc:chgData name="Francisco Masera" userId="S::francisco.masera@alumnos.frm.utn.edu.ar::394ef87a-3cd0-4d32-85f6-71f54635c6b0" providerId="AD" clId="Web-{3F6976EB-494A-40C3-81C9-A3D28CE12442}" dt="2023-05-30T21:08:03.038" v="1071"/>
        <pc:sldMkLst>
          <pc:docMk/>
          <pc:sldMk cId="1060088336" sldId="258"/>
        </pc:sldMkLst>
        <pc:spChg chg="mod ord">
          <ac:chgData name="Francisco Masera" userId="S::francisco.masera@alumnos.frm.utn.edu.ar::394ef87a-3cd0-4d32-85f6-71f54635c6b0" providerId="AD" clId="Web-{3F6976EB-494A-40C3-81C9-A3D28CE12442}" dt="2023-05-30T20:24:15.349" v="333" actId="20577"/>
          <ac:spMkLst>
            <pc:docMk/>
            <pc:sldMk cId="1060088336" sldId="258"/>
            <ac:spMk id="2" creationId="{D4EC1A6F-92B0-BA0D-61FB-D57430B10EF7}"/>
          </ac:spMkLst>
        </pc:spChg>
        <pc:spChg chg="del mod ord">
          <ac:chgData name="Francisco Masera" userId="S::francisco.masera@alumnos.frm.utn.edu.ar::394ef87a-3cd0-4d32-85f6-71f54635c6b0" providerId="AD" clId="Web-{3F6976EB-494A-40C3-81C9-A3D28CE12442}" dt="2023-05-30T20:24:10.599" v="329"/>
          <ac:spMkLst>
            <pc:docMk/>
            <pc:sldMk cId="1060088336" sldId="258"/>
            <ac:spMk id="3" creationId="{47EB21A8-BE2F-C605-78F4-83F5081112D0}"/>
          </ac:spMkLst>
        </pc:spChg>
        <pc:spChg chg="add del mod ord">
          <ac:chgData name="Francisco Masera" userId="S::francisco.masera@alumnos.frm.utn.edu.ar::394ef87a-3cd0-4d32-85f6-71f54635c6b0" providerId="AD" clId="Web-{3F6976EB-494A-40C3-81C9-A3D28CE12442}" dt="2023-05-30T20:24:22.102" v="334"/>
          <ac:spMkLst>
            <pc:docMk/>
            <pc:sldMk cId="1060088336" sldId="258"/>
            <ac:spMk id="4" creationId="{CBC77E00-2655-A8ED-EF66-E8ED91CAAF2F}"/>
          </ac:spMkLst>
        </pc:spChg>
        <pc:spChg chg="add del mod ord">
          <ac:chgData name="Francisco Masera" userId="S::francisco.masera@alumnos.frm.utn.edu.ar::394ef87a-3cd0-4d32-85f6-71f54635c6b0" providerId="AD" clId="Web-{3F6976EB-494A-40C3-81C9-A3D28CE12442}" dt="2023-05-30T20:24:03.599" v="327"/>
          <ac:spMkLst>
            <pc:docMk/>
            <pc:sldMk cId="1060088336" sldId="258"/>
            <ac:spMk id="5" creationId="{AC40E70D-63E1-6D24-6D36-08226335A6EE}"/>
          </ac:spMkLst>
        </pc:spChg>
        <pc:spChg chg="add del mod ord">
          <ac:chgData name="Francisco Masera" userId="S::francisco.masera@alumnos.frm.utn.edu.ar::394ef87a-3cd0-4d32-85f6-71f54635c6b0" providerId="AD" clId="Web-{3F6976EB-494A-40C3-81C9-A3D28CE12442}" dt="2023-05-30T20:24:03.599" v="327"/>
          <ac:spMkLst>
            <pc:docMk/>
            <pc:sldMk cId="1060088336" sldId="258"/>
            <ac:spMk id="6" creationId="{46F6F5F5-7A6D-2E89-3717-7F12AFC2409E}"/>
          </ac:spMkLst>
        </pc:spChg>
        <pc:graphicFrameChg chg="add mod ord modGraphic">
          <ac:chgData name="Francisco Masera" userId="S::francisco.masera@alumnos.frm.utn.edu.ar::394ef87a-3cd0-4d32-85f6-71f54635c6b0" providerId="AD" clId="Web-{3F6976EB-494A-40C3-81C9-A3D28CE12442}" dt="2023-05-30T20:57:12.395" v="860"/>
          <ac:graphicFrameMkLst>
            <pc:docMk/>
            <pc:sldMk cId="1060088336" sldId="258"/>
            <ac:graphicFrameMk id="7" creationId="{F218086A-D967-3B68-4F84-F67F77C800E4}"/>
          </ac:graphicFrameMkLst>
        </pc:graphicFrameChg>
      </pc:sldChg>
      <pc:sldChg chg="addSp delSp modSp new mod modClrScheme chgLayout">
        <pc:chgData name="Francisco Masera" userId="S::francisco.masera@alumnos.frm.utn.edu.ar::394ef87a-3cd0-4d32-85f6-71f54635c6b0" providerId="AD" clId="Web-{3F6976EB-494A-40C3-81C9-A3D28CE12442}" dt="2023-05-30T21:11:54.044" v="1113"/>
        <pc:sldMkLst>
          <pc:docMk/>
          <pc:sldMk cId="2991074894" sldId="259"/>
        </pc:sldMkLst>
        <pc:spChg chg="mod ord">
          <ac:chgData name="Francisco Masera" userId="S::francisco.masera@alumnos.frm.utn.edu.ar::394ef87a-3cd0-4d32-85f6-71f54635c6b0" providerId="AD" clId="Web-{3F6976EB-494A-40C3-81C9-A3D28CE12442}" dt="2023-05-30T21:11:54.044" v="1113"/>
          <ac:spMkLst>
            <pc:docMk/>
            <pc:sldMk cId="2991074894" sldId="259"/>
            <ac:spMk id="2" creationId="{EB10C284-7A54-C84E-D515-71EB2FBCE739}"/>
          </ac:spMkLst>
        </pc:spChg>
        <pc:spChg chg="mod ord">
          <ac:chgData name="Francisco Masera" userId="S::francisco.masera@alumnos.frm.utn.edu.ar::394ef87a-3cd0-4d32-85f6-71f54635c6b0" providerId="AD" clId="Web-{3F6976EB-494A-40C3-81C9-A3D28CE12442}" dt="2023-05-30T21:11:54.044" v="1113"/>
          <ac:spMkLst>
            <pc:docMk/>
            <pc:sldMk cId="2991074894" sldId="259"/>
            <ac:spMk id="3" creationId="{C4365F29-FE5D-2639-8141-39520D9A0F21}"/>
          </ac:spMkLst>
        </pc:spChg>
        <pc:spChg chg="del">
          <ac:chgData name="Francisco Masera" userId="S::francisco.masera@alumnos.frm.utn.edu.ar::394ef87a-3cd0-4d32-85f6-71f54635c6b0" providerId="AD" clId="Web-{3F6976EB-494A-40C3-81C9-A3D28CE12442}" dt="2023-05-30T21:00:30.416" v="899"/>
          <ac:spMkLst>
            <pc:docMk/>
            <pc:sldMk cId="2991074894" sldId="259"/>
            <ac:spMk id="4" creationId="{2916B810-F1B3-7DCF-5B4A-86A3CEB70C54}"/>
          </ac:spMkLst>
        </pc:spChg>
        <pc:spChg chg="del">
          <ac:chgData name="Francisco Masera" userId="S::francisco.masera@alumnos.frm.utn.edu.ar::394ef87a-3cd0-4d32-85f6-71f54635c6b0" providerId="AD" clId="Web-{3F6976EB-494A-40C3-81C9-A3D28CE12442}" dt="2023-05-30T21:03:03.749" v="961"/>
          <ac:spMkLst>
            <pc:docMk/>
            <pc:sldMk cId="2991074894" sldId="259"/>
            <ac:spMk id="5" creationId="{F55DFD5C-AB1E-3C76-D60B-0F35B3B057E2}"/>
          </ac:spMkLst>
        </pc:spChg>
        <pc:spChg chg="del">
          <ac:chgData name="Francisco Masera" userId="S::francisco.masera@alumnos.frm.utn.edu.ar::394ef87a-3cd0-4d32-85f6-71f54635c6b0" providerId="AD" clId="Web-{3F6976EB-494A-40C3-81C9-A3D28CE12442}" dt="2023-05-30T21:00:43.042" v="900"/>
          <ac:spMkLst>
            <pc:docMk/>
            <pc:sldMk cId="2991074894" sldId="259"/>
            <ac:spMk id="6" creationId="{333D4DB9-B1B6-AD43-A849-FCD8CCFDAF1C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0:26.541" v="898"/>
          <ac:spMkLst>
            <pc:docMk/>
            <pc:sldMk cId="2991074894" sldId="259"/>
            <ac:spMk id="7" creationId="{CDEF3947-55A6-780E-19C3-F724A4E3185F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7:36.490" v="1066"/>
          <ac:spMkLst>
            <pc:docMk/>
            <pc:sldMk cId="2991074894" sldId="259"/>
            <ac:spMk id="11" creationId="{86CF69CE-93A9-3F3F-0286-E7DE04897B51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3:47.937" v="987"/>
          <ac:spMkLst>
            <pc:docMk/>
            <pc:sldMk cId="2991074894" sldId="259"/>
            <ac:spMk id="14" creationId="{1FB772CF-0B17-3997-C88E-92AA37351E5A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3:47.937" v="987"/>
          <ac:spMkLst>
            <pc:docMk/>
            <pc:sldMk cId="2991074894" sldId="259"/>
            <ac:spMk id="16" creationId="{5A9CE2F2-9211-371A-3EFB-80E3F7718FCD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3:47.937" v="987"/>
          <ac:spMkLst>
            <pc:docMk/>
            <pc:sldMk cId="2991074894" sldId="259"/>
            <ac:spMk id="18" creationId="{18DE74C2-7AB7-77C4-A69F-BE44C2769DE3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3:52.828" v="989"/>
          <ac:spMkLst>
            <pc:docMk/>
            <pc:sldMk cId="2991074894" sldId="259"/>
            <ac:spMk id="20" creationId="{1FB772CF-0B17-3997-C88E-92AA37351E5A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3:52.828" v="989"/>
          <ac:spMkLst>
            <pc:docMk/>
            <pc:sldMk cId="2991074894" sldId="259"/>
            <ac:spMk id="21" creationId="{5A9CE2F2-9211-371A-3EFB-80E3F7718FCD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3:52.828" v="989"/>
          <ac:spMkLst>
            <pc:docMk/>
            <pc:sldMk cId="2991074894" sldId="259"/>
            <ac:spMk id="22" creationId="{18DE74C2-7AB7-77C4-A69F-BE44C2769DE3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3:55.766" v="991"/>
          <ac:spMkLst>
            <pc:docMk/>
            <pc:sldMk cId="2991074894" sldId="259"/>
            <ac:spMk id="24" creationId="{95DEDB90-F74E-08B5-77E5-8519158E16B0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3:55.766" v="991"/>
          <ac:spMkLst>
            <pc:docMk/>
            <pc:sldMk cId="2991074894" sldId="259"/>
            <ac:spMk id="25" creationId="{4F2DDCE6-F5F4-4823-714F-99914644F894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3:55.766" v="991"/>
          <ac:spMkLst>
            <pc:docMk/>
            <pc:sldMk cId="2991074894" sldId="259"/>
            <ac:spMk id="26" creationId="{60899226-DABF-5775-83E4-EEAB366D0B2B}"/>
          </ac:spMkLst>
        </pc:spChg>
        <pc:spChg chg="add mod">
          <ac:chgData name="Francisco Masera" userId="S::francisco.masera@alumnos.frm.utn.edu.ar::394ef87a-3cd0-4d32-85f6-71f54635c6b0" providerId="AD" clId="Web-{3F6976EB-494A-40C3-81C9-A3D28CE12442}" dt="2023-05-30T21:08:17.788" v="1075"/>
          <ac:spMkLst>
            <pc:docMk/>
            <pc:sldMk cId="2991074894" sldId="259"/>
            <ac:spMk id="28" creationId="{0F453095-ACF3-08AD-AA7D-1B1B2D5D2C9A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5:59.300" v="1060"/>
          <ac:spMkLst>
            <pc:docMk/>
            <pc:sldMk cId="2991074894" sldId="259"/>
            <ac:spMk id="29" creationId="{12E0A7E3-C5BB-459D-A5C6-D18A6D2F4794}"/>
          </ac:spMkLst>
        </pc:spChg>
        <pc:spChg chg="add del mod">
          <ac:chgData name="Francisco Masera" userId="S::francisco.masera@alumnos.frm.utn.edu.ar::394ef87a-3cd0-4d32-85f6-71f54635c6b0" providerId="AD" clId="Web-{3F6976EB-494A-40C3-81C9-A3D28CE12442}" dt="2023-05-30T21:05:59.300" v="1060"/>
          <ac:spMkLst>
            <pc:docMk/>
            <pc:sldMk cId="2991074894" sldId="259"/>
            <ac:spMk id="30" creationId="{6693A518-515E-F801-A251-893F16FF2CDB}"/>
          </ac:spMkLst>
        </pc:spChg>
        <pc:spChg chg="add mod">
          <ac:chgData name="Francisco Masera" userId="S::francisco.masera@alumnos.frm.utn.edu.ar::394ef87a-3cd0-4d32-85f6-71f54635c6b0" providerId="AD" clId="Web-{3F6976EB-494A-40C3-81C9-A3D28CE12442}" dt="2023-05-30T21:11:54.044" v="1113"/>
          <ac:spMkLst>
            <pc:docMk/>
            <pc:sldMk cId="2991074894" sldId="259"/>
            <ac:spMk id="33" creationId="{3E89FB49-0E92-D5D4-7DB3-935DBCF08605}"/>
          </ac:spMkLst>
        </pc:spChg>
        <pc:spChg chg="add mod">
          <ac:chgData name="Francisco Masera" userId="S::francisco.masera@alumnos.frm.utn.edu.ar::394ef87a-3cd0-4d32-85f6-71f54635c6b0" providerId="AD" clId="Web-{3F6976EB-494A-40C3-81C9-A3D28CE12442}" dt="2023-05-30T21:11:54.044" v="1113"/>
          <ac:spMkLst>
            <pc:docMk/>
            <pc:sldMk cId="2991074894" sldId="259"/>
            <ac:spMk id="35" creationId="{3B47F13F-CCD6-00B9-1058-44995B5FA37B}"/>
          </ac:spMkLst>
        </pc:spChg>
        <pc:picChg chg="add del mod ord">
          <ac:chgData name="Francisco Masera" userId="S::francisco.masera@alumnos.frm.utn.edu.ar::394ef87a-3cd0-4d32-85f6-71f54635c6b0" providerId="AD" clId="Web-{3F6976EB-494A-40C3-81C9-A3D28CE12442}" dt="2023-05-30T21:08:08.272" v="1073"/>
          <ac:picMkLst>
            <pc:docMk/>
            <pc:sldMk cId="2991074894" sldId="259"/>
            <ac:picMk id="8" creationId="{DD7AB90A-A00E-6D86-6764-C890C9971742}"/>
          </ac:picMkLst>
        </pc:picChg>
        <pc:picChg chg="add del mod ord">
          <ac:chgData name="Francisco Masera" userId="S::francisco.masera@alumnos.frm.utn.edu.ar::394ef87a-3cd0-4d32-85f6-71f54635c6b0" providerId="AD" clId="Web-{3F6976EB-494A-40C3-81C9-A3D28CE12442}" dt="2023-05-30T21:08:09.444" v="1074"/>
          <ac:picMkLst>
            <pc:docMk/>
            <pc:sldMk cId="2991074894" sldId="259"/>
            <ac:picMk id="9" creationId="{FA705877-503B-BA93-10FC-E95345E028FF}"/>
          </ac:picMkLst>
        </pc:picChg>
        <pc:picChg chg="add del mod">
          <ac:chgData name="Francisco Masera" userId="S::francisco.masera@alumnos.frm.utn.edu.ar::394ef87a-3cd0-4d32-85f6-71f54635c6b0" providerId="AD" clId="Web-{3F6976EB-494A-40C3-81C9-A3D28CE12442}" dt="2023-05-30T21:02:48.717" v="960"/>
          <ac:picMkLst>
            <pc:docMk/>
            <pc:sldMk cId="2991074894" sldId="259"/>
            <ac:picMk id="10" creationId="{63F1E0B4-8382-09D1-28CC-A14B293D496E}"/>
          </ac:picMkLst>
        </pc:picChg>
        <pc:picChg chg="add mod ord">
          <ac:chgData name="Francisco Masera" userId="S::francisco.masera@alumnos.frm.utn.edu.ar::394ef87a-3cd0-4d32-85f6-71f54635c6b0" providerId="AD" clId="Web-{3F6976EB-494A-40C3-81C9-A3D28CE12442}" dt="2023-05-30T21:11:54.044" v="1113"/>
          <ac:picMkLst>
            <pc:docMk/>
            <pc:sldMk cId="2991074894" sldId="259"/>
            <ac:picMk id="12" creationId="{5D6D261F-AD43-E6DF-CA79-3FE600B274E2}"/>
          </ac:picMkLst>
        </pc:picChg>
      </pc:sldChg>
      <pc:sldChg chg="new del">
        <pc:chgData name="Francisco Masera" userId="S::francisco.masera@alumnos.frm.utn.edu.ar::394ef87a-3cd0-4d32-85f6-71f54635c6b0" providerId="AD" clId="Web-{3F6976EB-494A-40C3-81C9-A3D28CE12442}" dt="2023-05-30T20:59:50.165" v="893"/>
        <pc:sldMkLst>
          <pc:docMk/>
          <pc:sldMk cId="3317391246" sldId="259"/>
        </pc:sldMkLst>
      </pc:sldChg>
      <pc:sldMasterChg chg="del delSldLayout">
        <pc:chgData name="Francisco Masera" userId="S::francisco.masera@alumnos.frm.utn.edu.ar::394ef87a-3cd0-4d32-85f6-71f54635c6b0" providerId="AD" clId="Web-{3F6976EB-494A-40C3-81C9-A3D28CE12442}" dt="2023-05-30T20:02:03.283" v="0"/>
        <pc:sldMasterMkLst>
          <pc:docMk/>
          <pc:sldMasterMk cId="2933118997" sldId="2147483648"/>
        </pc:sldMasterMkLst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Francisco Masera" userId="S::francisco.masera@alumnos.frm.utn.edu.ar::394ef87a-3cd0-4d32-85f6-71f54635c6b0" providerId="AD" clId="Web-{3F6976EB-494A-40C3-81C9-A3D28CE12442}" dt="2023-05-30T20:02:03.283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mod setBg addSldLayout modSldLayout">
        <pc:chgData name="Francisco Masera" userId="S::francisco.masera@alumnos.frm.utn.edu.ar::394ef87a-3cd0-4d32-85f6-71f54635c6b0" providerId="AD" clId="Web-{3F6976EB-494A-40C3-81C9-A3D28CE12442}" dt="2023-05-30T21:08:03.038" v="1071"/>
        <pc:sldMasterMkLst>
          <pc:docMk/>
          <pc:sldMasterMk cId="2774864437" sldId="2147483699"/>
        </pc:sldMasterMkLst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2340854092" sldId="2147483688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1170308223" sldId="2147483689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1702863342" sldId="2147483690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4163092469" sldId="2147483691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3168388971" sldId="2147483692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4156192959" sldId="2147483693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3296717400" sldId="2147483694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1861990617" sldId="2147483695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118942503" sldId="2147483696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1846031681" sldId="2147483697"/>
          </pc:sldLayoutMkLst>
        </pc:sldLayoutChg>
        <pc:sldLayoutChg chg="add mod">
          <pc:chgData name="Francisco Masera" userId="S::francisco.masera@alumnos.frm.utn.edu.ar::394ef87a-3cd0-4d32-85f6-71f54635c6b0" providerId="AD" clId="Web-{3F6976EB-494A-40C3-81C9-A3D28CE12442}" dt="2023-05-30T21:08:03.038" v="1071"/>
          <pc:sldLayoutMkLst>
            <pc:docMk/>
            <pc:sldMasterMk cId="2774864437" sldId="2147483699"/>
            <pc:sldLayoutMk cId="1611684758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7174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24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29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0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2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16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847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89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54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8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33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87350" y="3447897"/>
            <a:ext cx="6297283" cy="1816557"/>
          </a:xfrm>
        </p:spPr>
        <p:txBody>
          <a:bodyPr anchor="b">
            <a:normAutofit/>
          </a:bodyPr>
          <a:lstStyle/>
          <a:p>
            <a:pPr algn="r"/>
            <a:r>
              <a:rPr lang="es-ES" dirty="0"/>
              <a:t>AOP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6784" y="1456426"/>
            <a:ext cx="5619623" cy="1123487"/>
          </a:xfrm>
        </p:spPr>
        <p:txBody>
          <a:bodyPr anchor="t">
            <a:normAutofit/>
          </a:bodyPr>
          <a:lstStyle/>
          <a:p>
            <a:r>
              <a:rPr lang="es-ES" cap="all" dirty="0" err="1"/>
              <a:t>Programacion</a:t>
            </a:r>
            <a:r>
              <a:rPr lang="es-ES" cap="all" dirty="0"/>
              <a:t> Orientada a Aspectos</a:t>
            </a:r>
          </a:p>
          <a:p>
            <a:endParaRPr lang="es-ES" cap="all" dirty="0"/>
          </a:p>
        </p:txBody>
      </p:sp>
      <p:sp>
        <p:nvSpPr>
          <p:cNvPr id="45" name="Date Placeholder 5">
            <a:extLst>
              <a:ext uri="{FF2B5EF4-FFF2-40B4-BE49-F238E27FC236}">
                <a16:creationId xmlns:a16="http://schemas.microsoft.com/office/drawing/2014/main" id="{8138190A-AF4B-38CE-71FE-FDAE0A59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90DB07-6DCE-4FB4-90CA-34B74158392C}" type="datetime1">
              <a:rPr lang="en-US" smtClean="0"/>
              <a:pPr>
                <a:spcAft>
                  <a:spcPts val="600"/>
                </a:spcAft>
              </a:pPr>
              <a:t>5/30/2023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2AD2-5D2F-C336-9932-ABD3DB2C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Definición y conceptos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AD8E-967C-8E6F-2848-20BD7DAAA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AR"/>
              <a:t>Paradigma de programación </a:t>
            </a:r>
          </a:p>
          <a:p>
            <a:r>
              <a:rPr lang="es-AR"/>
              <a:t>Crosscutting</a:t>
            </a:r>
          </a:p>
          <a:p>
            <a:r>
              <a:rPr lang="es-AR"/>
              <a:t>Segmentación</a:t>
            </a:r>
          </a:p>
          <a:p>
            <a:r>
              <a:rPr lang="es-AR"/>
              <a:t>IOC</a:t>
            </a:r>
          </a:p>
          <a:p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12178-0E26-A429-4B61-7CFF50D95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AR" dirty="0"/>
              <a:t>Aspecto:</a:t>
            </a:r>
          </a:p>
          <a:p>
            <a:pPr marL="474980" lvl="1"/>
            <a:r>
              <a:rPr lang="es-AR" dirty="0"/>
              <a:t>Clase implementadora</a:t>
            </a:r>
          </a:p>
          <a:p>
            <a:pPr marL="474980" lvl="1"/>
            <a:r>
              <a:rPr lang="es-AR" dirty="0"/>
              <a:t>@Aspect</a:t>
            </a:r>
          </a:p>
          <a:p>
            <a:r>
              <a:rPr lang="es-AR" dirty="0" err="1"/>
              <a:t>Join</a:t>
            </a:r>
            <a:r>
              <a:rPr lang="es-AR" dirty="0"/>
              <a:t> Point:</a:t>
            </a:r>
          </a:p>
          <a:p>
            <a:pPr marL="474980" lvl="1"/>
            <a:r>
              <a:rPr lang="es-AR" dirty="0"/>
              <a:t>Acción</a:t>
            </a:r>
          </a:p>
          <a:p>
            <a:r>
              <a:rPr lang="es-AR" dirty="0" err="1"/>
              <a:t>Advice</a:t>
            </a:r>
            <a:r>
              <a:rPr lang="es-AR" dirty="0"/>
              <a:t>:</a:t>
            </a:r>
          </a:p>
          <a:p>
            <a:pPr marL="474980" lvl="1"/>
            <a:r>
              <a:rPr lang="es-AR" dirty="0" err="1"/>
              <a:t>Reaccion</a:t>
            </a:r>
            <a:endParaRPr lang="es-AR" dirty="0"/>
          </a:p>
          <a:p>
            <a:r>
              <a:rPr lang="es-AR" dirty="0" err="1"/>
              <a:t>Pointcut</a:t>
            </a:r>
            <a:r>
              <a:rPr lang="es-AR" dirty="0"/>
              <a:t>:</a:t>
            </a:r>
          </a:p>
          <a:p>
            <a:pPr marL="474980" lvl="1"/>
            <a:r>
              <a:rPr lang="es-AR" dirty="0"/>
              <a:t>Expresión de ejecución JP</a:t>
            </a:r>
          </a:p>
          <a:p>
            <a:r>
              <a:rPr lang="es-AR" dirty="0" err="1"/>
              <a:t>Weaving</a:t>
            </a:r>
            <a:r>
              <a:rPr lang="es-AR" dirty="0"/>
              <a:t>:</a:t>
            </a:r>
          </a:p>
          <a:p>
            <a:pPr marL="474980" lvl="1"/>
            <a:r>
              <a:rPr lang="es-AR" dirty="0"/>
              <a:t>Enlazar aspectos con objetos p/ crear objecto proxy</a:t>
            </a:r>
          </a:p>
          <a:p>
            <a:pPr marL="474980"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589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1A6F-92B0-BA0D-61FB-D57430B1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18086A-D967-3B68-4F84-F67F77C80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545046"/>
              </p:ext>
            </p:extLst>
          </p:nvPr>
        </p:nvGraphicFramePr>
        <p:xfrm>
          <a:off x="1295400" y="2262188"/>
          <a:ext cx="7939614" cy="293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807">
                  <a:extLst>
                    <a:ext uri="{9D8B030D-6E8A-4147-A177-3AD203B41FA5}">
                      <a16:colId xmlns:a16="http://schemas.microsoft.com/office/drawing/2014/main" val="3791963396"/>
                    </a:ext>
                  </a:extLst>
                </a:gridCol>
                <a:gridCol w="3969807">
                  <a:extLst>
                    <a:ext uri="{9D8B030D-6E8A-4147-A177-3AD203B41FA5}">
                      <a16:colId xmlns:a16="http://schemas.microsoft.com/office/drawing/2014/main" val="2645146836"/>
                    </a:ext>
                  </a:extLst>
                </a:gridCol>
              </a:tblGrid>
              <a:tr h="40153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47722"/>
                  </a:ext>
                </a:extLst>
              </a:tr>
              <a:tr h="401530"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ejecuta</a:t>
                      </a:r>
                      <a:r>
                        <a:rPr lang="en-US" dirty="0"/>
                        <a:t> antes de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JP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04337"/>
                  </a:ext>
                </a:extLst>
              </a:tr>
              <a:tr h="40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Se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ejecuta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 luego de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los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 JP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24678"/>
                  </a:ext>
                </a:extLst>
              </a:tr>
              <a:tr h="6883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AfterReturning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Se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ejecuta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 luego de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los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 JP, con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retorno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 de valor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75264"/>
                  </a:ext>
                </a:extLst>
              </a:tr>
              <a:tr h="40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AfterThrowing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Se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ejecuta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 luego de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lanzada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una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excepción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Univers Light"/>
                        </a:rPr>
                        <a:t>en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 Light"/>
                        </a:rPr>
                        <a:t> un JP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37264"/>
                  </a:ext>
                </a:extLst>
              </a:tr>
              <a:tr h="40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Personalización</a:t>
                      </a:r>
                      <a:r>
                        <a:rPr lang="en-US" dirty="0"/>
                        <a:t> total del </a:t>
                      </a:r>
                      <a:r>
                        <a:rPr lang="en-US" dirty="0" err="1"/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4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C284-7A54-C84E-D515-71EB2FBC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81" y="497072"/>
            <a:ext cx="4354404" cy="1685026"/>
          </a:xfrm>
        </p:spPr>
        <p:txBody>
          <a:bodyPr anchor="ctr">
            <a:normAutofit/>
          </a:bodyPr>
          <a:lstStyle/>
          <a:p>
            <a:r>
              <a:rPr lang="en-US" dirty="0"/>
              <a:t>Weaving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65F29-FE5D-2639-8141-39520D9A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245" y="952500"/>
            <a:ext cx="4041568" cy="4953000"/>
          </a:xfrm>
        </p:spPr>
        <p:txBody>
          <a:bodyPr anchor="ctr">
            <a:normAutofit/>
          </a:bodyPr>
          <a:lstStyle/>
          <a:p>
            <a:r>
              <a:rPr lang="en-US" dirty="0"/>
              <a:t>SPRING AOP:</a:t>
            </a:r>
          </a:p>
          <a:p>
            <a:pPr marL="474980" lvl="1"/>
            <a:r>
              <a:rPr lang="en-US" dirty="0"/>
              <a:t>En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 </a:t>
            </a:r>
            <a:endParaRPr lang="en-US"/>
          </a:p>
          <a:p>
            <a:pPr marL="474980" lvl="1"/>
            <a:r>
              <a:rPr lang="en-US" dirty="0" err="1"/>
              <a:t>Opc</a:t>
            </a:r>
            <a:r>
              <a:rPr lang="en-US" dirty="0"/>
              <a:t>. </a:t>
            </a:r>
            <a:r>
              <a:rPr lang="en-US" dirty="0" err="1"/>
              <a:t>CGLib</a:t>
            </a:r>
            <a:endParaRPr lang="en-US" dirty="0"/>
          </a:p>
          <a:p>
            <a:r>
              <a:rPr lang="en-US" dirty="0"/>
              <a:t>AspectJ – 3: </a:t>
            </a:r>
          </a:p>
          <a:p>
            <a:pPr marL="532130" lvl="1" indent="-285750">
              <a:buChar char="•"/>
            </a:pPr>
            <a:r>
              <a:rPr lang="en-US" err="1"/>
              <a:t>Compilación</a:t>
            </a:r>
            <a:r>
              <a:rPr lang="en-US" dirty="0"/>
              <a:t> </a:t>
            </a:r>
          </a:p>
          <a:p>
            <a:pPr marL="532130" lvl="1" indent="-285750">
              <a:buChar char="•"/>
            </a:pPr>
            <a:r>
              <a:rPr lang="en-US" dirty="0"/>
              <a:t>Post-</a:t>
            </a:r>
            <a:r>
              <a:rPr lang="en-US" err="1"/>
              <a:t>compilacion</a:t>
            </a:r>
            <a:endParaRPr lang="en-US"/>
          </a:p>
          <a:p>
            <a:pPr marL="532130" lvl="1" indent="-285750">
              <a:buChar char="•"/>
            </a:pPr>
            <a:r>
              <a:rPr lang="en-US" dirty="0"/>
              <a:t>Carga</a:t>
            </a:r>
          </a:p>
        </p:txBody>
      </p:sp>
      <p:sp>
        <p:nvSpPr>
          <p:cNvPr id="28" name="Date Placeholder 12">
            <a:extLst>
              <a:ext uri="{FF2B5EF4-FFF2-40B4-BE49-F238E27FC236}">
                <a16:creationId xmlns:a16="http://schemas.microsoft.com/office/drawing/2014/main" id="{0F453095-ACF3-08AD-AA7D-1B1B2D5D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992F6D-BA3C-4CF1-9599-8EBFA764251E}" type="datetime1">
              <a:rPr lang="en-US" smtClean="0"/>
              <a:pPr>
                <a:spcAft>
                  <a:spcPts val="600"/>
                </a:spcAft>
              </a:pPr>
              <a:t>5/30/2023</a:t>
            </a:fld>
            <a:endParaRPr lang="en-US"/>
          </a:p>
        </p:txBody>
      </p:sp>
      <p:sp>
        <p:nvSpPr>
          <p:cNvPr id="33" name="Footer Placeholder 6">
            <a:extLst>
              <a:ext uri="{FF2B5EF4-FFF2-40B4-BE49-F238E27FC236}">
                <a16:creationId xmlns:a16="http://schemas.microsoft.com/office/drawing/2014/main" id="{3E89FB49-0E92-D5D4-7DB3-935DBCF0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5" name="Slide Number Placeholder 7">
            <a:extLst>
              <a:ext uri="{FF2B5EF4-FFF2-40B4-BE49-F238E27FC236}">
                <a16:creationId xmlns:a16="http://schemas.microsoft.com/office/drawing/2014/main" id="{3B47F13F-CCD6-00B9-1058-44995B5F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D6D261F-AD43-E6DF-CA79-3FE600B2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73" y="2077301"/>
            <a:ext cx="5382321" cy="28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74894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PoiseVTI</vt:lpstr>
      <vt:lpstr>AOP</vt:lpstr>
      <vt:lpstr>Definición y conceptos</vt:lpstr>
      <vt:lpstr>Advise</vt:lpstr>
      <vt:lpstr>Weaving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170</cp:revision>
  <dcterms:created xsi:type="dcterms:W3CDTF">2023-05-30T20:01:52Z</dcterms:created>
  <dcterms:modified xsi:type="dcterms:W3CDTF">2023-05-30T21:11:58Z</dcterms:modified>
</cp:coreProperties>
</file>