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E0C4C-5F24-441F-8B8C-B757A7BA3E53}" v="1238" dt="2023-06-09T18:56:12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66C95-AF7D-4598-890C-A8E48996C25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30D70-BEB9-4EDF-A027-31B551C3AC05}">
      <dgm:prSet phldrT="[Text]" phldr="0"/>
      <dgm:spPr/>
      <dgm:t>
        <a:bodyPr/>
        <a:lstStyle/>
        <a:p>
          <a:pPr rtl="0"/>
          <a:r>
            <a:rPr lang="en-US" dirty="0">
              <a:latin typeface="Meiryo"/>
            </a:rPr>
            <a:t> Bulk-Oriented</a:t>
          </a:r>
          <a:endParaRPr lang="en-US" dirty="0"/>
        </a:p>
      </dgm:t>
    </dgm:pt>
    <dgm:pt modelId="{97A85A5D-47F1-48F4-9872-8612C7247932}" type="parTrans" cxnId="{AC20D094-300A-42BB-9511-BB6C27E711A4}">
      <dgm:prSet/>
      <dgm:spPr/>
      <dgm:t>
        <a:bodyPr/>
        <a:lstStyle/>
        <a:p>
          <a:endParaRPr lang="en-US"/>
        </a:p>
      </dgm:t>
    </dgm:pt>
    <dgm:pt modelId="{91703680-F1D3-4DAB-AFBB-44281F01C25F}" type="sibTrans" cxnId="{AC20D094-300A-42BB-9511-BB6C27E711A4}">
      <dgm:prSet/>
      <dgm:spPr/>
      <dgm:t>
        <a:bodyPr/>
        <a:lstStyle/>
        <a:p>
          <a:endParaRPr lang="en-US"/>
        </a:p>
      </dgm:t>
    </dgm:pt>
    <dgm:pt modelId="{727FFD5D-79D9-4AF4-B05E-4FF7CC666801}">
      <dgm:prSet phldrT="[Text]" phldr="0"/>
      <dgm:spPr/>
      <dgm:t>
        <a:bodyPr/>
        <a:lstStyle/>
        <a:p>
          <a:pPr rtl="0"/>
          <a:r>
            <a:rPr lang="en-US" dirty="0">
              <a:latin typeface="Meiryo"/>
            </a:rPr>
            <a:t> No </a:t>
          </a:r>
          <a:r>
            <a:rPr lang="en-US" dirty="0" err="1">
              <a:latin typeface="Meiryo"/>
            </a:rPr>
            <a:t>interactivo</a:t>
          </a:r>
          <a:endParaRPr lang="en-US" dirty="0" err="1"/>
        </a:p>
      </dgm:t>
    </dgm:pt>
    <dgm:pt modelId="{ED3F888A-85F7-464F-BFEA-85A2FBA662A6}" type="parTrans" cxnId="{FBAA09E0-4CF1-419F-BA94-FF1812479B81}">
      <dgm:prSet/>
      <dgm:spPr/>
      <dgm:t>
        <a:bodyPr/>
        <a:lstStyle/>
        <a:p>
          <a:endParaRPr lang="en-US"/>
        </a:p>
      </dgm:t>
    </dgm:pt>
    <dgm:pt modelId="{4211D80E-4956-462B-B182-FEC145A00B04}" type="sibTrans" cxnId="{FBAA09E0-4CF1-419F-BA94-FF1812479B81}">
      <dgm:prSet/>
      <dgm:spPr/>
      <dgm:t>
        <a:bodyPr/>
        <a:lstStyle/>
        <a:p>
          <a:endParaRPr lang="en-US"/>
        </a:p>
      </dgm:t>
    </dgm:pt>
    <dgm:pt modelId="{4EDAF259-A25B-4328-93B7-FC2E17EEAB03}">
      <dgm:prSet phldrT="[Text]" phldr="0"/>
      <dgm:spPr/>
      <dgm:t>
        <a:bodyPr/>
        <a:lstStyle/>
        <a:p>
          <a:pPr rtl="0"/>
          <a:r>
            <a:rPr lang="en-US" dirty="0">
              <a:latin typeface="Meiryo"/>
            </a:rPr>
            <a:t>  </a:t>
          </a:r>
          <a:r>
            <a:rPr lang="en-US" dirty="0" err="1">
              <a:latin typeface="Meiryo"/>
            </a:rPr>
            <a:t>Proceso</a:t>
          </a:r>
          <a:r>
            <a:rPr lang="en-US" dirty="0">
              <a:latin typeface="Meiryo"/>
            </a:rPr>
            <a:t> de </a:t>
          </a:r>
          <a:r>
            <a:rPr lang="en-US" dirty="0" err="1">
              <a:latin typeface="Meiryo"/>
            </a:rPr>
            <a:t>vida</a:t>
          </a:r>
          <a:r>
            <a:rPr lang="en-US" dirty="0">
              <a:latin typeface="Meiryo"/>
            </a:rPr>
            <a:t> </a:t>
          </a:r>
          <a:r>
            <a:rPr lang="en-US" dirty="0" err="1">
              <a:latin typeface="Meiryo"/>
            </a:rPr>
            <a:t>larga</a:t>
          </a:r>
          <a:endParaRPr lang="en-US" dirty="0" err="1"/>
        </a:p>
      </dgm:t>
    </dgm:pt>
    <dgm:pt modelId="{F8E3CACB-054A-4608-8E72-090594D9D7C7}" type="parTrans" cxnId="{F8B0BA42-20A9-4A11-A2A6-3B2D5DDEB47B}">
      <dgm:prSet/>
      <dgm:spPr/>
      <dgm:t>
        <a:bodyPr/>
        <a:lstStyle/>
        <a:p>
          <a:endParaRPr lang="en-US"/>
        </a:p>
      </dgm:t>
    </dgm:pt>
    <dgm:pt modelId="{9CD1C76B-E114-4C0D-B8F8-D2453408ABA0}" type="sibTrans" cxnId="{F8B0BA42-20A9-4A11-A2A6-3B2D5DDEB47B}">
      <dgm:prSet/>
      <dgm:spPr/>
      <dgm:t>
        <a:bodyPr/>
        <a:lstStyle/>
        <a:p>
          <a:endParaRPr lang="en-US"/>
        </a:p>
      </dgm:t>
    </dgm:pt>
    <dgm:pt modelId="{63BADDE3-ADDB-47C8-ADD2-ACCECD15A92C}">
      <dgm:prSet phldrT="[Text]" phldr="0"/>
      <dgm:spPr/>
      <dgm:t>
        <a:bodyPr/>
        <a:lstStyle/>
        <a:p>
          <a:pPr rtl="0"/>
          <a:r>
            <a:rPr lang="en-US" dirty="0">
              <a:latin typeface="Meiryo"/>
            </a:rPr>
            <a:t> </a:t>
          </a:r>
          <a:r>
            <a:rPr lang="en-US" dirty="0" err="1">
              <a:latin typeface="Meiryo"/>
            </a:rPr>
            <a:t>Ejecución</a:t>
          </a:r>
          <a:r>
            <a:rPr lang="en-US" dirty="0">
              <a:latin typeface="Meiryo"/>
            </a:rPr>
            <a:t> </a:t>
          </a:r>
          <a:r>
            <a:rPr lang="en-US" dirty="0" err="1">
              <a:latin typeface="Meiryo"/>
            </a:rPr>
            <a:t>en</a:t>
          </a:r>
          <a:r>
            <a:rPr lang="en-US" dirty="0">
              <a:latin typeface="Meiryo"/>
            </a:rPr>
            <a:t> background</a:t>
          </a:r>
          <a:endParaRPr lang="en-US" dirty="0"/>
        </a:p>
      </dgm:t>
    </dgm:pt>
    <dgm:pt modelId="{D5705DC0-77C4-46E8-8874-10B7E4C9491C}" type="parTrans" cxnId="{6D23F720-0564-4608-A4C2-B714D43F8DD4}">
      <dgm:prSet/>
      <dgm:spPr/>
      <dgm:t>
        <a:bodyPr/>
        <a:lstStyle/>
        <a:p>
          <a:endParaRPr lang="en-US"/>
        </a:p>
      </dgm:t>
    </dgm:pt>
    <dgm:pt modelId="{4DAD7C9A-4ACC-4DD7-BA0D-1C07AB924CA1}" type="sibTrans" cxnId="{6D23F720-0564-4608-A4C2-B714D43F8DD4}">
      <dgm:prSet/>
      <dgm:spPr/>
      <dgm:t>
        <a:bodyPr/>
        <a:lstStyle/>
        <a:p>
          <a:endParaRPr lang="en-US"/>
        </a:p>
      </dgm:t>
    </dgm:pt>
    <dgm:pt modelId="{D30B6348-53FA-4E00-A114-BBC5A1FA5232}" type="pres">
      <dgm:prSet presAssocID="{18366C95-AF7D-4598-890C-A8E48996C25F}" presName="linear" presStyleCnt="0">
        <dgm:presLayoutVars>
          <dgm:dir/>
          <dgm:animLvl val="lvl"/>
          <dgm:resizeHandles val="exact"/>
        </dgm:presLayoutVars>
      </dgm:prSet>
      <dgm:spPr/>
    </dgm:pt>
    <dgm:pt modelId="{CDC53B88-E517-441A-B548-646B7933669D}" type="pres">
      <dgm:prSet presAssocID="{C4130D70-BEB9-4EDF-A027-31B551C3AC05}" presName="parentLin" presStyleCnt="0"/>
      <dgm:spPr/>
    </dgm:pt>
    <dgm:pt modelId="{AA331D35-E94D-4506-A790-692CCEF73DDF}" type="pres">
      <dgm:prSet presAssocID="{C4130D70-BEB9-4EDF-A027-31B551C3AC05}" presName="parentLeftMargin" presStyleLbl="node1" presStyleIdx="0" presStyleCnt="4"/>
      <dgm:spPr/>
    </dgm:pt>
    <dgm:pt modelId="{17485274-2B62-4DC8-ADAB-0A8A5C433EB3}" type="pres">
      <dgm:prSet presAssocID="{C4130D70-BEB9-4EDF-A027-31B551C3AC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84D067-B0E7-4B4C-8B58-62340FFC4D46}" type="pres">
      <dgm:prSet presAssocID="{C4130D70-BEB9-4EDF-A027-31B551C3AC05}" presName="negativeSpace" presStyleCnt="0"/>
      <dgm:spPr/>
    </dgm:pt>
    <dgm:pt modelId="{CB476094-C40B-42D6-A198-EBEC383FA67D}" type="pres">
      <dgm:prSet presAssocID="{C4130D70-BEB9-4EDF-A027-31B551C3AC05}" presName="childText" presStyleLbl="conFgAcc1" presStyleIdx="0" presStyleCnt="4">
        <dgm:presLayoutVars>
          <dgm:bulletEnabled val="1"/>
        </dgm:presLayoutVars>
      </dgm:prSet>
      <dgm:spPr/>
    </dgm:pt>
    <dgm:pt modelId="{265D36BF-6E07-4E3E-894E-2D7BFA8265CA}" type="pres">
      <dgm:prSet presAssocID="{91703680-F1D3-4DAB-AFBB-44281F01C25F}" presName="spaceBetweenRectangles" presStyleCnt="0"/>
      <dgm:spPr/>
    </dgm:pt>
    <dgm:pt modelId="{A3D4923D-F5C7-4DD8-A9E3-F097D7273136}" type="pres">
      <dgm:prSet presAssocID="{727FFD5D-79D9-4AF4-B05E-4FF7CC666801}" presName="parentLin" presStyleCnt="0"/>
      <dgm:spPr/>
    </dgm:pt>
    <dgm:pt modelId="{6FE7120E-B064-4EBA-B019-30EF7802F445}" type="pres">
      <dgm:prSet presAssocID="{727FFD5D-79D9-4AF4-B05E-4FF7CC666801}" presName="parentLeftMargin" presStyleLbl="node1" presStyleIdx="0" presStyleCnt="4"/>
      <dgm:spPr/>
    </dgm:pt>
    <dgm:pt modelId="{18D01B93-8D2B-483C-B01F-D5CDA286B2FF}" type="pres">
      <dgm:prSet presAssocID="{727FFD5D-79D9-4AF4-B05E-4FF7CC66680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8839B4-EB99-438F-8804-20F37EF8192B}" type="pres">
      <dgm:prSet presAssocID="{727FFD5D-79D9-4AF4-B05E-4FF7CC666801}" presName="negativeSpace" presStyleCnt="0"/>
      <dgm:spPr/>
    </dgm:pt>
    <dgm:pt modelId="{D19ED429-6088-4487-A81D-549F3B649DD8}" type="pres">
      <dgm:prSet presAssocID="{727FFD5D-79D9-4AF4-B05E-4FF7CC666801}" presName="childText" presStyleLbl="conFgAcc1" presStyleIdx="1" presStyleCnt="4">
        <dgm:presLayoutVars>
          <dgm:bulletEnabled val="1"/>
        </dgm:presLayoutVars>
      </dgm:prSet>
      <dgm:spPr/>
    </dgm:pt>
    <dgm:pt modelId="{4902EFFC-FA1D-4A54-8200-8DF6075E8464}" type="pres">
      <dgm:prSet presAssocID="{4211D80E-4956-462B-B182-FEC145A00B04}" presName="spaceBetweenRectangles" presStyleCnt="0"/>
      <dgm:spPr/>
    </dgm:pt>
    <dgm:pt modelId="{D06FBAFD-A871-471A-9F8A-9DD53ADC293E}" type="pres">
      <dgm:prSet presAssocID="{4EDAF259-A25B-4328-93B7-FC2E17EEAB03}" presName="parentLin" presStyleCnt="0"/>
      <dgm:spPr/>
    </dgm:pt>
    <dgm:pt modelId="{21AF0E67-95A8-4AC2-BF3D-32D4BFDE945A}" type="pres">
      <dgm:prSet presAssocID="{4EDAF259-A25B-4328-93B7-FC2E17EEAB03}" presName="parentLeftMargin" presStyleLbl="node1" presStyleIdx="1" presStyleCnt="4"/>
      <dgm:spPr/>
    </dgm:pt>
    <dgm:pt modelId="{ED8CBE1E-86A0-4DC6-A9AD-984E6F8AFB89}" type="pres">
      <dgm:prSet presAssocID="{4EDAF259-A25B-4328-93B7-FC2E17EEAB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28CED00-2BA6-45AB-ADAA-DA77A6B0CD5C}" type="pres">
      <dgm:prSet presAssocID="{4EDAF259-A25B-4328-93B7-FC2E17EEAB03}" presName="negativeSpace" presStyleCnt="0"/>
      <dgm:spPr/>
    </dgm:pt>
    <dgm:pt modelId="{4ACAEF5C-7914-4FA1-9D4B-5341AE09C7FA}" type="pres">
      <dgm:prSet presAssocID="{4EDAF259-A25B-4328-93B7-FC2E17EEAB03}" presName="childText" presStyleLbl="conFgAcc1" presStyleIdx="2" presStyleCnt="4">
        <dgm:presLayoutVars>
          <dgm:bulletEnabled val="1"/>
        </dgm:presLayoutVars>
      </dgm:prSet>
      <dgm:spPr/>
    </dgm:pt>
    <dgm:pt modelId="{4CDB2721-A899-46BA-905B-6C1078E1DAD1}" type="pres">
      <dgm:prSet presAssocID="{9CD1C76B-E114-4C0D-B8F8-D2453408ABA0}" presName="spaceBetweenRectangles" presStyleCnt="0"/>
      <dgm:spPr/>
    </dgm:pt>
    <dgm:pt modelId="{3EF6835D-E777-4325-83B4-82DE30E4ACDE}" type="pres">
      <dgm:prSet presAssocID="{63BADDE3-ADDB-47C8-ADD2-ACCECD15A92C}" presName="parentLin" presStyleCnt="0"/>
      <dgm:spPr/>
    </dgm:pt>
    <dgm:pt modelId="{57E156AF-92CF-4DAD-9205-A83FDF13A192}" type="pres">
      <dgm:prSet presAssocID="{63BADDE3-ADDB-47C8-ADD2-ACCECD15A92C}" presName="parentLeftMargin" presStyleLbl="node1" presStyleIdx="2" presStyleCnt="4"/>
      <dgm:spPr/>
    </dgm:pt>
    <dgm:pt modelId="{7D4BCFFE-E9E1-4E01-80B1-2947D5F7129A}" type="pres">
      <dgm:prSet presAssocID="{63BADDE3-ADDB-47C8-ADD2-ACCECD15A92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90D2EC3-E26E-4476-A847-E32B8718ECD6}" type="pres">
      <dgm:prSet presAssocID="{63BADDE3-ADDB-47C8-ADD2-ACCECD15A92C}" presName="negativeSpace" presStyleCnt="0"/>
      <dgm:spPr/>
    </dgm:pt>
    <dgm:pt modelId="{A61DCD99-2F6E-49A3-8250-3CA73F2D6E2C}" type="pres">
      <dgm:prSet presAssocID="{63BADDE3-ADDB-47C8-ADD2-ACCECD15A92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389610E-8307-433B-ADBE-1F1DA274B2F0}" type="presOf" srcId="{18366C95-AF7D-4598-890C-A8E48996C25F}" destId="{D30B6348-53FA-4E00-A114-BBC5A1FA5232}" srcOrd="0" destOrd="0" presId="urn:microsoft.com/office/officeart/2005/8/layout/list1"/>
    <dgm:cxn modelId="{633F4318-7CBB-4B44-9BDE-0076E9E765FB}" type="presOf" srcId="{4EDAF259-A25B-4328-93B7-FC2E17EEAB03}" destId="{ED8CBE1E-86A0-4DC6-A9AD-984E6F8AFB89}" srcOrd="1" destOrd="0" presId="urn:microsoft.com/office/officeart/2005/8/layout/list1"/>
    <dgm:cxn modelId="{6D23F720-0564-4608-A4C2-B714D43F8DD4}" srcId="{18366C95-AF7D-4598-890C-A8E48996C25F}" destId="{63BADDE3-ADDB-47C8-ADD2-ACCECD15A92C}" srcOrd="3" destOrd="0" parTransId="{D5705DC0-77C4-46E8-8874-10B7E4C9491C}" sibTransId="{4DAD7C9A-4ACC-4DD7-BA0D-1C07AB924CA1}"/>
    <dgm:cxn modelId="{F8B0BA42-20A9-4A11-A2A6-3B2D5DDEB47B}" srcId="{18366C95-AF7D-4598-890C-A8E48996C25F}" destId="{4EDAF259-A25B-4328-93B7-FC2E17EEAB03}" srcOrd="2" destOrd="0" parTransId="{F8E3CACB-054A-4608-8E72-090594D9D7C7}" sibTransId="{9CD1C76B-E114-4C0D-B8F8-D2453408ABA0}"/>
    <dgm:cxn modelId="{329D1465-9A01-4FE4-9641-E12D2CF93744}" type="presOf" srcId="{C4130D70-BEB9-4EDF-A027-31B551C3AC05}" destId="{AA331D35-E94D-4506-A790-692CCEF73DDF}" srcOrd="0" destOrd="0" presId="urn:microsoft.com/office/officeart/2005/8/layout/list1"/>
    <dgm:cxn modelId="{E56C5B6C-2F29-4987-8A8B-65198DC88F1D}" type="presOf" srcId="{C4130D70-BEB9-4EDF-A027-31B551C3AC05}" destId="{17485274-2B62-4DC8-ADAB-0A8A5C433EB3}" srcOrd="1" destOrd="0" presId="urn:microsoft.com/office/officeart/2005/8/layout/list1"/>
    <dgm:cxn modelId="{5A736771-B82F-4757-911B-F36E357285BC}" type="presOf" srcId="{727FFD5D-79D9-4AF4-B05E-4FF7CC666801}" destId="{18D01B93-8D2B-483C-B01F-D5CDA286B2FF}" srcOrd="1" destOrd="0" presId="urn:microsoft.com/office/officeart/2005/8/layout/list1"/>
    <dgm:cxn modelId="{85A01D52-9C37-4AD2-94F0-A4E551AD402F}" type="presOf" srcId="{727FFD5D-79D9-4AF4-B05E-4FF7CC666801}" destId="{6FE7120E-B064-4EBA-B019-30EF7802F445}" srcOrd="0" destOrd="0" presId="urn:microsoft.com/office/officeart/2005/8/layout/list1"/>
    <dgm:cxn modelId="{AC20D094-300A-42BB-9511-BB6C27E711A4}" srcId="{18366C95-AF7D-4598-890C-A8E48996C25F}" destId="{C4130D70-BEB9-4EDF-A027-31B551C3AC05}" srcOrd="0" destOrd="0" parTransId="{97A85A5D-47F1-48F4-9872-8612C7247932}" sibTransId="{91703680-F1D3-4DAB-AFBB-44281F01C25F}"/>
    <dgm:cxn modelId="{D428279F-AD48-44E7-BA12-E9F8E829849D}" type="presOf" srcId="{63BADDE3-ADDB-47C8-ADD2-ACCECD15A92C}" destId="{7D4BCFFE-E9E1-4E01-80B1-2947D5F7129A}" srcOrd="1" destOrd="0" presId="urn:microsoft.com/office/officeart/2005/8/layout/list1"/>
    <dgm:cxn modelId="{FA947EAF-9950-4DAD-9293-B55804914844}" type="presOf" srcId="{4EDAF259-A25B-4328-93B7-FC2E17EEAB03}" destId="{21AF0E67-95A8-4AC2-BF3D-32D4BFDE945A}" srcOrd="0" destOrd="0" presId="urn:microsoft.com/office/officeart/2005/8/layout/list1"/>
    <dgm:cxn modelId="{FBAA09E0-4CF1-419F-BA94-FF1812479B81}" srcId="{18366C95-AF7D-4598-890C-A8E48996C25F}" destId="{727FFD5D-79D9-4AF4-B05E-4FF7CC666801}" srcOrd="1" destOrd="0" parTransId="{ED3F888A-85F7-464F-BFEA-85A2FBA662A6}" sibTransId="{4211D80E-4956-462B-B182-FEC145A00B04}"/>
    <dgm:cxn modelId="{BCC071ED-1E6D-4471-941B-E20141E7A901}" type="presOf" srcId="{63BADDE3-ADDB-47C8-ADD2-ACCECD15A92C}" destId="{57E156AF-92CF-4DAD-9205-A83FDF13A192}" srcOrd="0" destOrd="0" presId="urn:microsoft.com/office/officeart/2005/8/layout/list1"/>
    <dgm:cxn modelId="{4193428C-44F9-477D-85AC-72E348F59851}" type="presParOf" srcId="{D30B6348-53FA-4E00-A114-BBC5A1FA5232}" destId="{CDC53B88-E517-441A-B548-646B7933669D}" srcOrd="0" destOrd="0" presId="urn:microsoft.com/office/officeart/2005/8/layout/list1"/>
    <dgm:cxn modelId="{BA1CCA2F-72AF-4E3D-8E31-6D30ECC7D31D}" type="presParOf" srcId="{CDC53B88-E517-441A-B548-646B7933669D}" destId="{AA331D35-E94D-4506-A790-692CCEF73DDF}" srcOrd="0" destOrd="0" presId="urn:microsoft.com/office/officeart/2005/8/layout/list1"/>
    <dgm:cxn modelId="{69D19C4A-3A63-4505-996E-1C18E1ACD7AB}" type="presParOf" srcId="{CDC53B88-E517-441A-B548-646B7933669D}" destId="{17485274-2B62-4DC8-ADAB-0A8A5C433EB3}" srcOrd="1" destOrd="0" presId="urn:microsoft.com/office/officeart/2005/8/layout/list1"/>
    <dgm:cxn modelId="{5B74F5CB-C1D4-4F27-A089-90085DAC4FDD}" type="presParOf" srcId="{D30B6348-53FA-4E00-A114-BBC5A1FA5232}" destId="{7684D067-B0E7-4B4C-8B58-62340FFC4D46}" srcOrd="1" destOrd="0" presId="urn:microsoft.com/office/officeart/2005/8/layout/list1"/>
    <dgm:cxn modelId="{55904181-BE1E-4CE4-B3D3-8471E125E986}" type="presParOf" srcId="{D30B6348-53FA-4E00-A114-BBC5A1FA5232}" destId="{CB476094-C40B-42D6-A198-EBEC383FA67D}" srcOrd="2" destOrd="0" presId="urn:microsoft.com/office/officeart/2005/8/layout/list1"/>
    <dgm:cxn modelId="{D9A17AAF-772C-425D-B6CA-F091F1480042}" type="presParOf" srcId="{D30B6348-53FA-4E00-A114-BBC5A1FA5232}" destId="{265D36BF-6E07-4E3E-894E-2D7BFA8265CA}" srcOrd="3" destOrd="0" presId="urn:microsoft.com/office/officeart/2005/8/layout/list1"/>
    <dgm:cxn modelId="{E32AEB7C-4880-445C-825D-532C880C48E0}" type="presParOf" srcId="{D30B6348-53FA-4E00-A114-BBC5A1FA5232}" destId="{A3D4923D-F5C7-4DD8-A9E3-F097D7273136}" srcOrd="4" destOrd="0" presId="urn:microsoft.com/office/officeart/2005/8/layout/list1"/>
    <dgm:cxn modelId="{0F19F04F-460F-4AD1-8C79-33868B3E2DBD}" type="presParOf" srcId="{A3D4923D-F5C7-4DD8-A9E3-F097D7273136}" destId="{6FE7120E-B064-4EBA-B019-30EF7802F445}" srcOrd="0" destOrd="0" presId="urn:microsoft.com/office/officeart/2005/8/layout/list1"/>
    <dgm:cxn modelId="{290FB685-8399-4D75-B89A-1C42A33BFF5A}" type="presParOf" srcId="{A3D4923D-F5C7-4DD8-A9E3-F097D7273136}" destId="{18D01B93-8D2B-483C-B01F-D5CDA286B2FF}" srcOrd="1" destOrd="0" presId="urn:microsoft.com/office/officeart/2005/8/layout/list1"/>
    <dgm:cxn modelId="{406E8FAE-6F3D-43F9-BB07-68130298C529}" type="presParOf" srcId="{D30B6348-53FA-4E00-A114-BBC5A1FA5232}" destId="{9C8839B4-EB99-438F-8804-20F37EF8192B}" srcOrd="5" destOrd="0" presId="urn:microsoft.com/office/officeart/2005/8/layout/list1"/>
    <dgm:cxn modelId="{CCDA5A93-F77C-47E7-938C-37ADD6D59AC1}" type="presParOf" srcId="{D30B6348-53FA-4E00-A114-BBC5A1FA5232}" destId="{D19ED429-6088-4487-A81D-549F3B649DD8}" srcOrd="6" destOrd="0" presId="urn:microsoft.com/office/officeart/2005/8/layout/list1"/>
    <dgm:cxn modelId="{D2E67255-D1F8-436F-B234-89CEB9F23DBE}" type="presParOf" srcId="{D30B6348-53FA-4E00-A114-BBC5A1FA5232}" destId="{4902EFFC-FA1D-4A54-8200-8DF6075E8464}" srcOrd="7" destOrd="0" presId="urn:microsoft.com/office/officeart/2005/8/layout/list1"/>
    <dgm:cxn modelId="{A6DDAFD4-D33B-4CC7-872B-B84F903C9823}" type="presParOf" srcId="{D30B6348-53FA-4E00-A114-BBC5A1FA5232}" destId="{D06FBAFD-A871-471A-9F8A-9DD53ADC293E}" srcOrd="8" destOrd="0" presId="urn:microsoft.com/office/officeart/2005/8/layout/list1"/>
    <dgm:cxn modelId="{86BFCFBC-E0BA-4CB5-A804-E03532A7E642}" type="presParOf" srcId="{D06FBAFD-A871-471A-9F8A-9DD53ADC293E}" destId="{21AF0E67-95A8-4AC2-BF3D-32D4BFDE945A}" srcOrd="0" destOrd="0" presId="urn:microsoft.com/office/officeart/2005/8/layout/list1"/>
    <dgm:cxn modelId="{2BBAE814-0442-431E-B854-5A5CCEEFAA40}" type="presParOf" srcId="{D06FBAFD-A871-471A-9F8A-9DD53ADC293E}" destId="{ED8CBE1E-86A0-4DC6-A9AD-984E6F8AFB89}" srcOrd="1" destOrd="0" presId="urn:microsoft.com/office/officeart/2005/8/layout/list1"/>
    <dgm:cxn modelId="{355D4F67-D773-4B8F-98CA-643484D5EA77}" type="presParOf" srcId="{D30B6348-53FA-4E00-A114-BBC5A1FA5232}" destId="{728CED00-2BA6-45AB-ADAA-DA77A6B0CD5C}" srcOrd="9" destOrd="0" presId="urn:microsoft.com/office/officeart/2005/8/layout/list1"/>
    <dgm:cxn modelId="{8E41A9BA-5B98-4A4F-909D-102BF43AD4F4}" type="presParOf" srcId="{D30B6348-53FA-4E00-A114-BBC5A1FA5232}" destId="{4ACAEF5C-7914-4FA1-9D4B-5341AE09C7FA}" srcOrd="10" destOrd="0" presId="urn:microsoft.com/office/officeart/2005/8/layout/list1"/>
    <dgm:cxn modelId="{6B425327-E918-4C16-90C7-697AA0547616}" type="presParOf" srcId="{D30B6348-53FA-4E00-A114-BBC5A1FA5232}" destId="{4CDB2721-A899-46BA-905B-6C1078E1DAD1}" srcOrd="11" destOrd="0" presId="urn:microsoft.com/office/officeart/2005/8/layout/list1"/>
    <dgm:cxn modelId="{B9C6E55B-2DE1-46F0-8853-EB2875F553D4}" type="presParOf" srcId="{D30B6348-53FA-4E00-A114-BBC5A1FA5232}" destId="{3EF6835D-E777-4325-83B4-82DE30E4ACDE}" srcOrd="12" destOrd="0" presId="urn:microsoft.com/office/officeart/2005/8/layout/list1"/>
    <dgm:cxn modelId="{DACDED30-6D71-440B-9CD6-7F8901642CFB}" type="presParOf" srcId="{3EF6835D-E777-4325-83B4-82DE30E4ACDE}" destId="{57E156AF-92CF-4DAD-9205-A83FDF13A192}" srcOrd="0" destOrd="0" presId="urn:microsoft.com/office/officeart/2005/8/layout/list1"/>
    <dgm:cxn modelId="{4923A17B-A9CF-41BF-9FEF-61418118DD19}" type="presParOf" srcId="{3EF6835D-E777-4325-83B4-82DE30E4ACDE}" destId="{7D4BCFFE-E9E1-4E01-80B1-2947D5F7129A}" srcOrd="1" destOrd="0" presId="urn:microsoft.com/office/officeart/2005/8/layout/list1"/>
    <dgm:cxn modelId="{22156C06-020E-492D-B875-699590435031}" type="presParOf" srcId="{D30B6348-53FA-4E00-A114-BBC5A1FA5232}" destId="{F90D2EC3-E26E-4476-A847-E32B8718ECD6}" srcOrd="13" destOrd="0" presId="urn:microsoft.com/office/officeart/2005/8/layout/list1"/>
    <dgm:cxn modelId="{8921DCC0-9FF6-4F0C-B4DD-09727F02E623}" type="presParOf" srcId="{D30B6348-53FA-4E00-A114-BBC5A1FA5232}" destId="{A61DCD99-2F6E-49A3-8250-3CA73F2D6E2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92986C-9B65-4501-976A-AD6956271D5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18825A9-C397-42DF-BB36-9FB886565FDD}">
      <dgm:prSet phldrT="[Text]"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n-US" dirty="0">
              <a:latin typeface="Meiryo"/>
              <a:cs typeface="Arial"/>
            </a:rPr>
            <a:t> Leer</a:t>
          </a:r>
          <a:endParaRPr lang="en-US" dirty="0">
            <a:cs typeface="Arial"/>
          </a:endParaRPr>
        </a:p>
      </dgm:t>
    </dgm:pt>
    <dgm:pt modelId="{6AB8373B-9FA5-469C-91C8-11BD052C75DA}" type="parTrans" cxnId="{007A25FE-B188-455A-817D-D1715E11AC45}">
      <dgm:prSet/>
      <dgm:spPr/>
    </dgm:pt>
    <dgm:pt modelId="{F3D1D4D1-82B7-46F2-BB68-14EEC15CA92C}" type="sibTrans" cxnId="{007A25FE-B188-455A-817D-D1715E11AC45}">
      <dgm:prSet/>
      <dgm:spPr/>
    </dgm:pt>
    <dgm:pt modelId="{C5316B63-6447-4B1C-B493-D55C4B8C8545}">
      <dgm:prSet phldrT="[Text]" phldr="0"/>
      <dgm:spPr/>
      <dgm:t>
        <a:bodyPr/>
        <a:lstStyle/>
        <a:p>
          <a:pPr rtl="0"/>
          <a:r>
            <a:rPr lang="en-US" dirty="0">
              <a:latin typeface="Meiryo"/>
            </a:rPr>
            <a:t> </a:t>
          </a:r>
          <a:r>
            <a:rPr lang="en-US" dirty="0" err="1">
              <a:latin typeface="Meiryo"/>
            </a:rPr>
            <a:t>Procesar</a:t>
          </a:r>
          <a:endParaRPr lang="en-US" dirty="0" err="1"/>
        </a:p>
      </dgm:t>
    </dgm:pt>
    <dgm:pt modelId="{7E62981E-3081-40B7-88AC-A35D56B89534}" type="parTrans" cxnId="{AB65C1C3-120D-4B28-9CF1-A55512ACFCDB}">
      <dgm:prSet/>
      <dgm:spPr/>
    </dgm:pt>
    <dgm:pt modelId="{FB302A27-4879-4949-92E8-8C879DD83873}" type="sibTrans" cxnId="{AB65C1C3-120D-4B28-9CF1-A55512ACFCDB}">
      <dgm:prSet/>
      <dgm:spPr/>
    </dgm:pt>
    <dgm:pt modelId="{3CB3A7B7-890B-46D3-8F32-C57D1C3B552C}">
      <dgm:prSet phldrT="[Text]" phldr="0"/>
      <dgm:spPr/>
      <dgm:t>
        <a:bodyPr/>
        <a:lstStyle/>
        <a:p>
          <a:pPr rtl="0"/>
          <a:r>
            <a:rPr lang="en-US" dirty="0">
              <a:latin typeface="Meiryo"/>
            </a:rPr>
            <a:t> </a:t>
          </a:r>
          <a:r>
            <a:rPr lang="en-US" dirty="0" err="1">
              <a:latin typeface="Meiryo"/>
            </a:rPr>
            <a:t>Escribir</a:t>
          </a:r>
          <a:endParaRPr lang="en-US" dirty="0"/>
        </a:p>
      </dgm:t>
    </dgm:pt>
    <dgm:pt modelId="{62C9F013-7B16-43E2-B5D3-F9AE18ECB24F}" type="parTrans" cxnId="{D208899C-94FE-4ED0-914A-72A57A7820DF}">
      <dgm:prSet/>
      <dgm:spPr/>
    </dgm:pt>
    <dgm:pt modelId="{C7BDE329-A7A3-4F14-A01E-693D669C865E}" type="sibTrans" cxnId="{D208899C-94FE-4ED0-914A-72A57A7820DF}">
      <dgm:prSet/>
      <dgm:spPr/>
    </dgm:pt>
    <dgm:pt modelId="{84FB156F-9543-43BD-89BC-21C105D0F75A}" type="pres">
      <dgm:prSet presAssocID="{B992986C-9B65-4501-976A-AD6956271D5D}" presName="Name0" presStyleCnt="0">
        <dgm:presLayoutVars>
          <dgm:dir/>
          <dgm:resizeHandles val="exact"/>
        </dgm:presLayoutVars>
      </dgm:prSet>
      <dgm:spPr/>
    </dgm:pt>
    <dgm:pt modelId="{6EF49776-41F5-47E8-9A2B-41B0C833CE68}" type="pres">
      <dgm:prSet presAssocID="{B992986C-9B65-4501-976A-AD6956271D5D}" presName="arrow" presStyleLbl="bgShp" presStyleIdx="0" presStyleCnt="1"/>
      <dgm:spPr/>
    </dgm:pt>
    <dgm:pt modelId="{A24035D4-524F-45E3-B812-845A8599AFC8}" type="pres">
      <dgm:prSet presAssocID="{B992986C-9B65-4501-976A-AD6956271D5D}" presName="points" presStyleCnt="0"/>
      <dgm:spPr/>
    </dgm:pt>
    <dgm:pt modelId="{3DDAF149-CEBF-4C2D-AFC6-0559F6F9D46A}" type="pres">
      <dgm:prSet presAssocID="{818825A9-C397-42DF-BB36-9FB886565FDD}" presName="compositeA" presStyleCnt="0"/>
      <dgm:spPr/>
    </dgm:pt>
    <dgm:pt modelId="{8AAD0EC7-0C7D-47B7-9136-E8E6FED2C1C7}" type="pres">
      <dgm:prSet presAssocID="{818825A9-C397-42DF-BB36-9FB886565FDD}" presName="textA" presStyleLbl="revTx" presStyleIdx="0" presStyleCnt="3">
        <dgm:presLayoutVars>
          <dgm:bulletEnabled val="1"/>
        </dgm:presLayoutVars>
      </dgm:prSet>
      <dgm:spPr/>
    </dgm:pt>
    <dgm:pt modelId="{EE507A5B-0FF7-4692-8BD4-0E1956BCFE62}" type="pres">
      <dgm:prSet presAssocID="{818825A9-C397-42DF-BB36-9FB886565FDD}" presName="circleA" presStyleLbl="node1" presStyleIdx="0" presStyleCnt="3"/>
      <dgm:spPr/>
    </dgm:pt>
    <dgm:pt modelId="{E852BBF0-1CD7-4E3D-B593-62F550DF9C1E}" type="pres">
      <dgm:prSet presAssocID="{818825A9-C397-42DF-BB36-9FB886565FDD}" presName="spaceA" presStyleCnt="0"/>
      <dgm:spPr/>
    </dgm:pt>
    <dgm:pt modelId="{D1AFE3EF-451F-43B5-871C-254718CDBC8E}" type="pres">
      <dgm:prSet presAssocID="{F3D1D4D1-82B7-46F2-BB68-14EEC15CA92C}" presName="space" presStyleCnt="0"/>
      <dgm:spPr/>
    </dgm:pt>
    <dgm:pt modelId="{E6E799D3-2162-46C0-A2D4-4C90AEC2CCD4}" type="pres">
      <dgm:prSet presAssocID="{C5316B63-6447-4B1C-B493-D55C4B8C8545}" presName="compositeB" presStyleCnt="0"/>
      <dgm:spPr/>
    </dgm:pt>
    <dgm:pt modelId="{16717039-5C66-4103-82B2-128357D03417}" type="pres">
      <dgm:prSet presAssocID="{C5316B63-6447-4B1C-B493-D55C4B8C8545}" presName="textB" presStyleLbl="revTx" presStyleIdx="1" presStyleCnt="3">
        <dgm:presLayoutVars>
          <dgm:bulletEnabled val="1"/>
        </dgm:presLayoutVars>
      </dgm:prSet>
      <dgm:spPr/>
    </dgm:pt>
    <dgm:pt modelId="{CC014C8A-020B-4E7A-A183-4C706F375562}" type="pres">
      <dgm:prSet presAssocID="{C5316B63-6447-4B1C-B493-D55C4B8C8545}" presName="circleB" presStyleLbl="node1" presStyleIdx="1" presStyleCnt="3"/>
      <dgm:spPr/>
    </dgm:pt>
    <dgm:pt modelId="{E33CC2FC-A62E-4277-ACBF-BC947BF207D2}" type="pres">
      <dgm:prSet presAssocID="{C5316B63-6447-4B1C-B493-D55C4B8C8545}" presName="spaceB" presStyleCnt="0"/>
      <dgm:spPr/>
    </dgm:pt>
    <dgm:pt modelId="{E4084183-63FA-4ECD-BC27-E75EB49C4BF3}" type="pres">
      <dgm:prSet presAssocID="{FB302A27-4879-4949-92E8-8C879DD83873}" presName="space" presStyleCnt="0"/>
      <dgm:spPr/>
    </dgm:pt>
    <dgm:pt modelId="{8CC2B530-33BA-4B8F-A90C-4BC3EF6C837F}" type="pres">
      <dgm:prSet presAssocID="{3CB3A7B7-890B-46D3-8F32-C57D1C3B552C}" presName="compositeA" presStyleCnt="0"/>
      <dgm:spPr/>
    </dgm:pt>
    <dgm:pt modelId="{B9CF1697-A3C4-44F9-A9B7-C9547456EE63}" type="pres">
      <dgm:prSet presAssocID="{3CB3A7B7-890B-46D3-8F32-C57D1C3B552C}" presName="textA" presStyleLbl="revTx" presStyleIdx="2" presStyleCnt="3">
        <dgm:presLayoutVars>
          <dgm:bulletEnabled val="1"/>
        </dgm:presLayoutVars>
      </dgm:prSet>
      <dgm:spPr/>
    </dgm:pt>
    <dgm:pt modelId="{A1C80A06-3CC9-4671-BE5D-FB30D8FDA546}" type="pres">
      <dgm:prSet presAssocID="{3CB3A7B7-890B-46D3-8F32-C57D1C3B552C}" presName="circleA" presStyleLbl="node1" presStyleIdx="2" presStyleCnt="3"/>
      <dgm:spPr/>
    </dgm:pt>
    <dgm:pt modelId="{5A87BB76-36FC-4980-92D9-8292ABC311CA}" type="pres">
      <dgm:prSet presAssocID="{3CB3A7B7-890B-46D3-8F32-C57D1C3B552C}" presName="spaceA" presStyleCnt="0"/>
      <dgm:spPr/>
    </dgm:pt>
  </dgm:ptLst>
  <dgm:cxnLst>
    <dgm:cxn modelId="{C2686D0E-A458-4421-92AE-7BD48CD935CB}" type="presOf" srcId="{C5316B63-6447-4B1C-B493-D55C4B8C8545}" destId="{16717039-5C66-4103-82B2-128357D03417}" srcOrd="0" destOrd="0" presId="urn:microsoft.com/office/officeart/2005/8/layout/hProcess11"/>
    <dgm:cxn modelId="{EF08927C-E3C1-4474-AE9D-93113922736D}" type="presOf" srcId="{3CB3A7B7-890B-46D3-8F32-C57D1C3B552C}" destId="{B9CF1697-A3C4-44F9-A9B7-C9547456EE63}" srcOrd="0" destOrd="0" presId="urn:microsoft.com/office/officeart/2005/8/layout/hProcess11"/>
    <dgm:cxn modelId="{7C64CD96-C463-46B7-99DA-87A75AB0BD08}" type="presOf" srcId="{818825A9-C397-42DF-BB36-9FB886565FDD}" destId="{8AAD0EC7-0C7D-47B7-9136-E8E6FED2C1C7}" srcOrd="0" destOrd="0" presId="urn:microsoft.com/office/officeart/2005/8/layout/hProcess11"/>
    <dgm:cxn modelId="{D208899C-94FE-4ED0-914A-72A57A7820DF}" srcId="{B992986C-9B65-4501-976A-AD6956271D5D}" destId="{3CB3A7B7-890B-46D3-8F32-C57D1C3B552C}" srcOrd="2" destOrd="0" parTransId="{62C9F013-7B16-43E2-B5D3-F9AE18ECB24F}" sibTransId="{C7BDE329-A7A3-4F14-A01E-693D669C865E}"/>
    <dgm:cxn modelId="{AB65C1C3-120D-4B28-9CF1-A55512ACFCDB}" srcId="{B992986C-9B65-4501-976A-AD6956271D5D}" destId="{C5316B63-6447-4B1C-B493-D55C4B8C8545}" srcOrd="1" destOrd="0" parTransId="{7E62981E-3081-40B7-88AC-A35D56B89534}" sibTransId="{FB302A27-4879-4949-92E8-8C879DD83873}"/>
    <dgm:cxn modelId="{DBAFD3E2-A0BC-49BE-A4C1-1683D2CA5A5D}" type="presOf" srcId="{B992986C-9B65-4501-976A-AD6956271D5D}" destId="{84FB156F-9543-43BD-89BC-21C105D0F75A}" srcOrd="0" destOrd="0" presId="urn:microsoft.com/office/officeart/2005/8/layout/hProcess11"/>
    <dgm:cxn modelId="{007A25FE-B188-455A-817D-D1715E11AC45}" srcId="{B992986C-9B65-4501-976A-AD6956271D5D}" destId="{818825A9-C397-42DF-BB36-9FB886565FDD}" srcOrd="0" destOrd="0" parTransId="{6AB8373B-9FA5-469C-91C8-11BD052C75DA}" sibTransId="{F3D1D4D1-82B7-46F2-BB68-14EEC15CA92C}"/>
    <dgm:cxn modelId="{C16326A2-A13B-4CA8-954C-8CA9C7FA2605}" type="presParOf" srcId="{84FB156F-9543-43BD-89BC-21C105D0F75A}" destId="{6EF49776-41F5-47E8-9A2B-41B0C833CE68}" srcOrd="0" destOrd="0" presId="urn:microsoft.com/office/officeart/2005/8/layout/hProcess11"/>
    <dgm:cxn modelId="{2070EAB3-C959-496C-BE20-5B108245AB66}" type="presParOf" srcId="{84FB156F-9543-43BD-89BC-21C105D0F75A}" destId="{A24035D4-524F-45E3-B812-845A8599AFC8}" srcOrd="1" destOrd="0" presId="urn:microsoft.com/office/officeart/2005/8/layout/hProcess11"/>
    <dgm:cxn modelId="{F6E69DE3-9BD6-4924-91A5-A711D0544126}" type="presParOf" srcId="{A24035D4-524F-45E3-B812-845A8599AFC8}" destId="{3DDAF149-CEBF-4C2D-AFC6-0559F6F9D46A}" srcOrd="0" destOrd="0" presId="urn:microsoft.com/office/officeart/2005/8/layout/hProcess11"/>
    <dgm:cxn modelId="{1D9C39E6-668A-465F-BFAC-F776540CCB1A}" type="presParOf" srcId="{3DDAF149-CEBF-4C2D-AFC6-0559F6F9D46A}" destId="{8AAD0EC7-0C7D-47B7-9136-E8E6FED2C1C7}" srcOrd="0" destOrd="0" presId="urn:microsoft.com/office/officeart/2005/8/layout/hProcess11"/>
    <dgm:cxn modelId="{16B472C0-AC30-4654-AA04-501EE1A66311}" type="presParOf" srcId="{3DDAF149-CEBF-4C2D-AFC6-0559F6F9D46A}" destId="{EE507A5B-0FF7-4692-8BD4-0E1956BCFE62}" srcOrd="1" destOrd="0" presId="urn:microsoft.com/office/officeart/2005/8/layout/hProcess11"/>
    <dgm:cxn modelId="{FE9C5A4E-E3E1-41DA-87ED-3FB4C580265B}" type="presParOf" srcId="{3DDAF149-CEBF-4C2D-AFC6-0559F6F9D46A}" destId="{E852BBF0-1CD7-4E3D-B593-62F550DF9C1E}" srcOrd="2" destOrd="0" presId="urn:microsoft.com/office/officeart/2005/8/layout/hProcess11"/>
    <dgm:cxn modelId="{264113C9-A073-4BDC-BA1A-A2EC78203D58}" type="presParOf" srcId="{A24035D4-524F-45E3-B812-845A8599AFC8}" destId="{D1AFE3EF-451F-43B5-871C-254718CDBC8E}" srcOrd="1" destOrd="0" presId="urn:microsoft.com/office/officeart/2005/8/layout/hProcess11"/>
    <dgm:cxn modelId="{77D6BC38-B483-4C69-836B-027EBBF9EAFF}" type="presParOf" srcId="{A24035D4-524F-45E3-B812-845A8599AFC8}" destId="{E6E799D3-2162-46C0-A2D4-4C90AEC2CCD4}" srcOrd="2" destOrd="0" presId="urn:microsoft.com/office/officeart/2005/8/layout/hProcess11"/>
    <dgm:cxn modelId="{BA9F04B1-3C08-427F-98A1-4C5550D3D272}" type="presParOf" srcId="{E6E799D3-2162-46C0-A2D4-4C90AEC2CCD4}" destId="{16717039-5C66-4103-82B2-128357D03417}" srcOrd="0" destOrd="0" presId="urn:microsoft.com/office/officeart/2005/8/layout/hProcess11"/>
    <dgm:cxn modelId="{838C1C44-0BFD-46BD-8195-3B90458E248B}" type="presParOf" srcId="{E6E799D3-2162-46C0-A2D4-4C90AEC2CCD4}" destId="{CC014C8A-020B-4E7A-A183-4C706F375562}" srcOrd="1" destOrd="0" presId="urn:microsoft.com/office/officeart/2005/8/layout/hProcess11"/>
    <dgm:cxn modelId="{AF261E2F-5BF0-4661-9E2D-AA7EBD1D3F8F}" type="presParOf" srcId="{E6E799D3-2162-46C0-A2D4-4C90AEC2CCD4}" destId="{E33CC2FC-A62E-4277-ACBF-BC947BF207D2}" srcOrd="2" destOrd="0" presId="urn:microsoft.com/office/officeart/2005/8/layout/hProcess11"/>
    <dgm:cxn modelId="{5D539CCB-BFCA-487F-AA30-2AC791EB5EB6}" type="presParOf" srcId="{A24035D4-524F-45E3-B812-845A8599AFC8}" destId="{E4084183-63FA-4ECD-BC27-E75EB49C4BF3}" srcOrd="3" destOrd="0" presId="urn:microsoft.com/office/officeart/2005/8/layout/hProcess11"/>
    <dgm:cxn modelId="{B8F42D8B-1CFB-4DAC-BF8D-51CA9DAA4A74}" type="presParOf" srcId="{A24035D4-524F-45E3-B812-845A8599AFC8}" destId="{8CC2B530-33BA-4B8F-A90C-4BC3EF6C837F}" srcOrd="4" destOrd="0" presId="urn:microsoft.com/office/officeart/2005/8/layout/hProcess11"/>
    <dgm:cxn modelId="{71BD1277-C931-46FE-8C4C-CAAB5C9DDF7A}" type="presParOf" srcId="{8CC2B530-33BA-4B8F-A90C-4BC3EF6C837F}" destId="{B9CF1697-A3C4-44F9-A9B7-C9547456EE63}" srcOrd="0" destOrd="0" presId="urn:microsoft.com/office/officeart/2005/8/layout/hProcess11"/>
    <dgm:cxn modelId="{D22B121C-E086-4F60-8051-1C3530550FCB}" type="presParOf" srcId="{8CC2B530-33BA-4B8F-A90C-4BC3EF6C837F}" destId="{A1C80A06-3CC9-4671-BE5D-FB30D8FDA546}" srcOrd="1" destOrd="0" presId="urn:microsoft.com/office/officeart/2005/8/layout/hProcess11"/>
    <dgm:cxn modelId="{3CDF7522-802F-48DA-9538-6810A6A72521}" type="presParOf" srcId="{8CC2B530-33BA-4B8F-A90C-4BC3EF6C837F}" destId="{5A87BB76-36FC-4980-92D9-8292ABC311C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76094-C40B-42D6-A198-EBEC383FA67D}">
      <dsp:nvSpPr>
        <dsp:cNvPr id="0" name=""/>
        <dsp:cNvSpPr/>
      </dsp:nvSpPr>
      <dsp:spPr>
        <a:xfrm>
          <a:off x="0" y="840497"/>
          <a:ext cx="61721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85274-2B62-4DC8-ADAB-0A8A5C433EB3}">
      <dsp:nvSpPr>
        <dsp:cNvPr id="0" name=""/>
        <dsp:cNvSpPr/>
      </dsp:nvSpPr>
      <dsp:spPr>
        <a:xfrm>
          <a:off x="308610" y="486257"/>
          <a:ext cx="432054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eiryo"/>
            </a:rPr>
            <a:t> Bulk-Oriented</a:t>
          </a:r>
          <a:endParaRPr lang="en-US" sz="2400" kern="1200" dirty="0"/>
        </a:p>
      </dsp:txBody>
      <dsp:txXfrm>
        <a:off x="343195" y="520842"/>
        <a:ext cx="4251370" cy="639310"/>
      </dsp:txXfrm>
    </dsp:sp>
    <dsp:sp modelId="{D19ED429-6088-4487-A81D-549F3B649DD8}">
      <dsp:nvSpPr>
        <dsp:cNvPr id="0" name=""/>
        <dsp:cNvSpPr/>
      </dsp:nvSpPr>
      <dsp:spPr>
        <a:xfrm>
          <a:off x="0" y="1929137"/>
          <a:ext cx="61721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01B93-8D2B-483C-B01F-D5CDA286B2FF}">
      <dsp:nvSpPr>
        <dsp:cNvPr id="0" name=""/>
        <dsp:cNvSpPr/>
      </dsp:nvSpPr>
      <dsp:spPr>
        <a:xfrm>
          <a:off x="308610" y="1574897"/>
          <a:ext cx="432054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eiryo"/>
            </a:rPr>
            <a:t> No </a:t>
          </a:r>
          <a:r>
            <a:rPr lang="en-US" sz="2400" kern="1200" dirty="0" err="1">
              <a:latin typeface="Meiryo"/>
            </a:rPr>
            <a:t>interactivo</a:t>
          </a:r>
          <a:endParaRPr lang="en-US" sz="2400" kern="1200" dirty="0" err="1"/>
        </a:p>
      </dsp:txBody>
      <dsp:txXfrm>
        <a:off x="343195" y="1609482"/>
        <a:ext cx="4251370" cy="639310"/>
      </dsp:txXfrm>
    </dsp:sp>
    <dsp:sp modelId="{4ACAEF5C-7914-4FA1-9D4B-5341AE09C7FA}">
      <dsp:nvSpPr>
        <dsp:cNvPr id="0" name=""/>
        <dsp:cNvSpPr/>
      </dsp:nvSpPr>
      <dsp:spPr>
        <a:xfrm>
          <a:off x="0" y="3017777"/>
          <a:ext cx="61721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CBE1E-86A0-4DC6-A9AD-984E6F8AFB89}">
      <dsp:nvSpPr>
        <dsp:cNvPr id="0" name=""/>
        <dsp:cNvSpPr/>
      </dsp:nvSpPr>
      <dsp:spPr>
        <a:xfrm>
          <a:off x="308610" y="2663537"/>
          <a:ext cx="432054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eiryo"/>
            </a:rPr>
            <a:t>  </a:t>
          </a:r>
          <a:r>
            <a:rPr lang="en-US" sz="2400" kern="1200" dirty="0" err="1">
              <a:latin typeface="Meiryo"/>
            </a:rPr>
            <a:t>Proceso</a:t>
          </a:r>
          <a:r>
            <a:rPr lang="en-US" sz="2400" kern="1200" dirty="0">
              <a:latin typeface="Meiryo"/>
            </a:rPr>
            <a:t> de </a:t>
          </a:r>
          <a:r>
            <a:rPr lang="en-US" sz="2400" kern="1200" dirty="0" err="1">
              <a:latin typeface="Meiryo"/>
            </a:rPr>
            <a:t>vida</a:t>
          </a:r>
          <a:r>
            <a:rPr lang="en-US" sz="2400" kern="1200" dirty="0">
              <a:latin typeface="Meiryo"/>
            </a:rPr>
            <a:t> </a:t>
          </a:r>
          <a:r>
            <a:rPr lang="en-US" sz="2400" kern="1200" dirty="0" err="1">
              <a:latin typeface="Meiryo"/>
            </a:rPr>
            <a:t>larga</a:t>
          </a:r>
          <a:endParaRPr lang="en-US" sz="2400" kern="1200" dirty="0" err="1"/>
        </a:p>
      </dsp:txBody>
      <dsp:txXfrm>
        <a:off x="343195" y="2698122"/>
        <a:ext cx="4251370" cy="639310"/>
      </dsp:txXfrm>
    </dsp:sp>
    <dsp:sp modelId="{A61DCD99-2F6E-49A3-8250-3CA73F2D6E2C}">
      <dsp:nvSpPr>
        <dsp:cNvPr id="0" name=""/>
        <dsp:cNvSpPr/>
      </dsp:nvSpPr>
      <dsp:spPr>
        <a:xfrm>
          <a:off x="0" y="4106417"/>
          <a:ext cx="61721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BCFFE-E9E1-4E01-80B1-2947D5F7129A}">
      <dsp:nvSpPr>
        <dsp:cNvPr id="0" name=""/>
        <dsp:cNvSpPr/>
      </dsp:nvSpPr>
      <dsp:spPr>
        <a:xfrm>
          <a:off x="308610" y="3752177"/>
          <a:ext cx="432054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eiryo"/>
            </a:rPr>
            <a:t> </a:t>
          </a:r>
          <a:r>
            <a:rPr lang="en-US" sz="2400" kern="1200" dirty="0" err="1">
              <a:latin typeface="Meiryo"/>
            </a:rPr>
            <a:t>Ejecución</a:t>
          </a:r>
          <a:r>
            <a:rPr lang="en-US" sz="2400" kern="1200" dirty="0">
              <a:latin typeface="Meiryo"/>
            </a:rPr>
            <a:t> </a:t>
          </a:r>
          <a:r>
            <a:rPr lang="en-US" sz="2400" kern="1200" dirty="0" err="1">
              <a:latin typeface="Meiryo"/>
            </a:rPr>
            <a:t>en</a:t>
          </a:r>
          <a:r>
            <a:rPr lang="en-US" sz="2400" kern="1200" dirty="0">
              <a:latin typeface="Meiryo"/>
            </a:rPr>
            <a:t> background</a:t>
          </a:r>
          <a:endParaRPr lang="en-US" sz="2400" kern="1200" dirty="0"/>
        </a:p>
      </dsp:txBody>
      <dsp:txXfrm>
        <a:off x="343195" y="3786762"/>
        <a:ext cx="425137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49776-41F5-47E8-9A2B-41B0C833CE68}">
      <dsp:nvSpPr>
        <dsp:cNvPr id="0" name=""/>
        <dsp:cNvSpPr/>
      </dsp:nvSpPr>
      <dsp:spPr>
        <a:xfrm>
          <a:off x="0" y="1097279"/>
          <a:ext cx="4572000" cy="14630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D0EC7-0C7D-47B7-9136-E8E6FED2C1C7}">
      <dsp:nvSpPr>
        <dsp:cNvPr id="0" name=""/>
        <dsp:cNvSpPr/>
      </dsp:nvSpPr>
      <dsp:spPr>
        <a:xfrm>
          <a:off x="2009" y="0"/>
          <a:ext cx="1326058" cy="14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eiryo"/>
              <a:cs typeface="Arial"/>
            </a:rPr>
            <a:t> Leer</a:t>
          </a:r>
          <a:endParaRPr lang="en-US" sz="1800" kern="1200" dirty="0">
            <a:cs typeface="Arial"/>
          </a:endParaRPr>
        </a:p>
      </dsp:txBody>
      <dsp:txXfrm>
        <a:off x="2009" y="0"/>
        <a:ext cx="1326058" cy="1463040"/>
      </dsp:txXfrm>
    </dsp:sp>
    <dsp:sp modelId="{EE507A5B-0FF7-4692-8BD4-0E1956BCFE62}">
      <dsp:nvSpPr>
        <dsp:cNvPr id="0" name=""/>
        <dsp:cNvSpPr/>
      </dsp:nvSpPr>
      <dsp:spPr>
        <a:xfrm>
          <a:off x="482158" y="1645920"/>
          <a:ext cx="365760" cy="365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17039-5C66-4103-82B2-128357D03417}">
      <dsp:nvSpPr>
        <dsp:cNvPr id="0" name=""/>
        <dsp:cNvSpPr/>
      </dsp:nvSpPr>
      <dsp:spPr>
        <a:xfrm>
          <a:off x="1394370" y="2194559"/>
          <a:ext cx="1326058" cy="14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eiryo"/>
            </a:rPr>
            <a:t> </a:t>
          </a:r>
          <a:r>
            <a:rPr lang="en-US" sz="1800" kern="1200" dirty="0" err="1">
              <a:latin typeface="Meiryo"/>
            </a:rPr>
            <a:t>Procesar</a:t>
          </a:r>
          <a:endParaRPr lang="en-US" sz="1800" kern="1200" dirty="0" err="1"/>
        </a:p>
      </dsp:txBody>
      <dsp:txXfrm>
        <a:off x="1394370" y="2194559"/>
        <a:ext cx="1326058" cy="1463040"/>
      </dsp:txXfrm>
    </dsp:sp>
    <dsp:sp modelId="{CC014C8A-020B-4E7A-A183-4C706F375562}">
      <dsp:nvSpPr>
        <dsp:cNvPr id="0" name=""/>
        <dsp:cNvSpPr/>
      </dsp:nvSpPr>
      <dsp:spPr>
        <a:xfrm>
          <a:off x="1874519" y="1645920"/>
          <a:ext cx="365760" cy="365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F1697-A3C4-44F9-A9B7-C9547456EE63}">
      <dsp:nvSpPr>
        <dsp:cNvPr id="0" name=""/>
        <dsp:cNvSpPr/>
      </dsp:nvSpPr>
      <dsp:spPr>
        <a:xfrm>
          <a:off x="2786732" y="0"/>
          <a:ext cx="1326058" cy="14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eiryo"/>
            </a:rPr>
            <a:t> </a:t>
          </a:r>
          <a:r>
            <a:rPr lang="en-US" sz="1800" kern="1200" dirty="0" err="1">
              <a:latin typeface="Meiryo"/>
            </a:rPr>
            <a:t>Escribir</a:t>
          </a:r>
          <a:endParaRPr lang="en-US" sz="1800" kern="1200" dirty="0"/>
        </a:p>
      </dsp:txBody>
      <dsp:txXfrm>
        <a:off x="2786732" y="0"/>
        <a:ext cx="1326058" cy="1463040"/>
      </dsp:txXfrm>
    </dsp:sp>
    <dsp:sp modelId="{A1C80A06-3CC9-4671-BE5D-FB30D8FDA546}">
      <dsp:nvSpPr>
        <dsp:cNvPr id="0" name=""/>
        <dsp:cNvSpPr/>
      </dsp:nvSpPr>
      <dsp:spPr>
        <a:xfrm>
          <a:off x="3266881" y="1645920"/>
          <a:ext cx="365760" cy="365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8D0C5EB-6B41-47DC-B924-B2159B9C60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2A087C-1643-40C1-A83A-EE26148D63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AAF47-F48D-4067-843F-48D8BB220E92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A3E7F3-0CF1-47F7-B085-8558E1303F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851D32-AF99-4EED-9400-99B55C45AF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33A29-59F8-4DC4-BF10-4B9C931A0E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52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B145D-EE22-4112-A65A-BE293B6CB5E7}" type="datetimeFigureOut">
              <a:rPr lang="es-ES" noProof="0" smtClean="0"/>
              <a:t>09/06/2023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42201-8C29-47FE-B541-CEEAF316701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87642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0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1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1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1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9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1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8BFF6A2C-FE13-0A22-2B68-F6F9E5FD3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8" r="10" b="10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rtlCol="0" anchor="b">
            <a:normAutofit/>
          </a:bodyPr>
          <a:lstStyle/>
          <a:p>
            <a:r>
              <a:rPr lang="en-US" dirty="0">
                <a:ea typeface="Meiryo"/>
              </a:rPr>
              <a:t>Spring Batch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rtlCol="0" anchor="t">
            <a:normAutofit/>
          </a:bodyPr>
          <a:lstStyle/>
          <a:p>
            <a:r>
              <a:rPr lang="en-US" dirty="0" err="1">
                <a:ea typeface="Meiryo"/>
              </a:rPr>
              <a:t>Operaciones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en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bloque</a:t>
            </a:r>
            <a:endParaRPr lang="en-US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19DD-CAAE-86AE-C019-85C49F73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Principios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FA1A6D32-67A4-4C8B-AE0B-26BDAA023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839080"/>
              </p:ext>
            </p:extLst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35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1DB0-C21D-FECE-D632-60A52065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87" y="4294510"/>
            <a:ext cx="8035552" cy="883342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Jobs</a:t>
            </a:r>
            <a:endParaRPr lang="en-US" dirty="0">
              <a:ea typeface="Meiryo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DA51B22-F205-3110-8B18-9C92456BFDB1}"/>
              </a:ext>
            </a:extLst>
          </p:cNvPr>
          <p:cNvSpPr txBox="1">
            <a:spLocks/>
          </p:cNvSpPr>
          <p:nvPr/>
        </p:nvSpPr>
        <p:spPr>
          <a:xfrm>
            <a:off x="-77288" y="341772"/>
            <a:ext cx="11155597" cy="78366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ea typeface="+mn-lt"/>
                <a:cs typeface="+mn-lt"/>
              </a:rPr>
              <a:t>Proceso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consistente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en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varios</a:t>
            </a:r>
            <a:r>
              <a:rPr lang="en-US" dirty="0">
                <a:ea typeface="Meiryo"/>
              </a:rPr>
              <a:t> pasos</a:t>
            </a:r>
            <a:endParaRPr lang="en-US"/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ADE59C6C-7511-2FC1-87C5-769CF8657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565325"/>
              </p:ext>
            </p:extLst>
          </p:nvPr>
        </p:nvGraphicFramePr>
        <p:xfrm>
          <a:off x="3490451" y="629264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4" name="Arrow: Curved Left 333">
            <a:extLst>
              <a:ext uri="{FF2B5EF4-FFF2-40B4-BE49-F238E27FC236}">
                <a16:creationId xmlns:a16="http://schemas.microsoft.com/office/drawing/2014/main" id="{DFB5BC8C-D82B-E0C9-2005-F1D83B6943CD}"/>
              </a:ext>
            </a:extLst>
          </p:cNvPr>
          <p:cNvSpPr/>
          <p:nvPr/>
        </p:nvSpPr>
        <p:spPr>
          <a:xfrm>
            <a:off x="8450035" y="1673677"/>
            <a:ext cx="2149927" cy="202746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Meiryo"/>
              </a:rPr>
              <a:t>Repetir?      </a:t>
            </a:r>
          </a:p>
          <a:p>
            <a:pPr algn="ctr"/>
            <a:endParaRPr lang="en-US" dirty="0">
              <a:solidFill>
                <a:schemeClr val="tx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5586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705314-7464-32A6-0202-27FCF4716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ea typeface="Meiryo"/>
              </a:rPr>
              <a:t>Tasklet</a:t>
            </a:r>
            <a:endParaRPr lang="en-US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B6666-6098-BB9C-9A78-C79593484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ea typeface="Meiryo"/>
              </a:rPr>
              <a:t>Chunk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C32AE959-A547-9BEE-B9B2-D93DC0DDBA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41047" y="4229407"/>
            <a:ext cx="7451271" cy="1227364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463647E-1569-3A78-51FE-27453666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602473" cy="5197498"/>
          </a:xfrm>
        </p:spPr>
        <p:txBody>
          <a:bodyPr/>
          <a:lstStyle/>
          <a:p>
            <a:r>
              <a:rPr lang="en-US" dirty="0" err="1">
                <a:ea typeface="Meiryo"/>
              </a:rPr>
              <a:t>Tipos</a:t>
            </a:r>
            <a:r>
              <a:rPr lang="en-US" dirty="0">
                <a:ea typeface="Meiryo"/>
              </a:rPr>
              <a:t> de Job</a:t>
            </a:r>
            <a:endParaRPr lang="en-US" dirty="0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F8EDEBD7-308B-3982-8920-6A4B7EE7B1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47170" y="1105637"/>
            <a:ext cx="7357470" cy="130764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6C0A3D-C311-49AE-5A99-2A6868A527BE}"/>
              </a:ext>
            </a:extLst>
          </p:cNvPr>
          <p:cNvSpPr txBox="1"/>
          <p:nvPr/>
        </p:nvSpPr>
        <p:spPr>
          <a:xfrm>
            <a:off x="4816928" y="2435678"/>
            <a:ext cx="7239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Meiryo"/>
              </a:rPr>
              <a:t>Tareas</a:t>
            </a:r>
            <a:r>
              <a:rPr lang="en-US" dirty="0">
                <a:ea typeface="Meiryo"/>
              </a:rPr>
              <a:t> </a:t>
            </a:r>
            <a:r>
              <a:rPr lang="en-US" dirty="0" err="1">
                <a:ea typeface="Meiryo"/>
              </a:rPr>
              <a:t>puntuales</a:t>
            </a:r>
            <a:r>
              <a:rPr lang="en-US" dirty="0">
                <a:ea typeface="Meiryo"/>
              </a:rPr>
              <a:t>, un solo </a:t>
            </a:r>
            <a:r>
              <a:rPr lang="en-US" dirty="0" err="1">
                <a:ea typeface="Meiryo"/>
              </a:rPr>
              <a:t>método</a:t>
            </a:r>
            <a:r>
              <a:rPr lang="en-US" dirty="0">
                <a:ea typeface="Meiryo"/>
              </a:rPr>
              <a:t>.</a:t>
            </a:r>
            <a:endParaRPr lang="en-US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FD70D-E383-7C1C-BB2C-7CCF77616E12}"/>
              </a:ext>
            </a:extLst>
          </p:cNvPr>
          <p:cNvSpPr txBox="1"/>
          <p:nvPr/>
        </p:nvSpPr>
        <p:spPr>
          <a:xfrm>
            <a:off x="4748892" y="5497285"/>
            <a:ext cx="7239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Meiryo"/>
              </a:rPr>
              <a:t>Tareas</a:t>
            </a:r>
            <a:r>
              <a:rPr lang="en-US" dirty="0">
                <a:ea typeface="Meiryo"/>
              </a:rPr>
              <a:t> </a:t>
            </a:r>
            <a:r>
              <a:rPr lang="en-US" dirty="0" err="1">
                <a:ea typeface="Meiryo"/>
              </a:rPr>
              <a:t>múltiples</a:t>
            </a:r>
            <a:r>
              <a:rPr lang="en-US" dirty="0">
                <a:ea typeface="Meiryo"/>
              </a:rPr>
              <a:t> y </a:t>
            </a:r>
            <a:r>
              <a:rPr lang="en-US" dirty="0" err="1">
                <a:ea typeface="Meiryo"/>
              </a:rPr>
              <a:t>alta</a:t>
            </a:r>
            <a:r>
              <a:rPr lang="en-US" dirty="0">
                <a:ea typeface="Meiryo"/>
              </a:rPr>
              <a:t> </a:t>
            </a:r>
            <a:r>
              <a:rPr lang="en-US" dirty="0" err="1">
                <a:ea typeface="Meiryo"/>
              </a:rPr>
              <a:t>personalización</a:t>
            </a:r>
            <a:r>
              <a:rPr lang="en-US" dirty="0">
                <a:ea typeface="Meiryo"/>
              </a:rPr>
              <a:t>. Mayor </a:t>
            </a:r>
            <a:r>
              <a:rPr lang="en-US" dirty="0" err="1">
                <a:ea typeface="Meiryo"/>
              </a:rPr>
              <a:t>complejidad</a:t>
            </a:r>
            <a:r>
              <a:rPr lang="en-US" dirty="0">
                <a:ea typeface="Meiry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0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90AE4-1264-70C5-3A1D-ED40FC9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Elementos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0C39D2-5651-AD69-9C7E-E86CAC060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742642"/>
              </p:ext>
            </p:extLst>
          </p:nvPr>
        </p:nvGraphicFramePr>
        <p:xfrm>
          <a:off x="3415393" y="2653393"/>
          <a:ext cx="6242116" cy="960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529">
                  <a:extLst>
                    <a:ext uri="{9D8B030D-6E8A-4147-A177-3AD203B41FA5}">
                      <a16:colId xmlns:a16="http://schemas.microsoft.com/office/drawing/2014/main" val="3837851991"/>
                    </a:ext>
                  </a:extLst>
                </a:gridCol>
                <a:gridCol w="1560529">
                  <a:extLst>
                    <a:ext uri="{9D8B030D-6E8A-4147-A177-3AD203B41FA5}">
                      <a16:colId xmlns:a16="http://schemas.microsoft.com/office/drawing/2014/main" val="1183597965"/>
                    </a:ext>
                  </a:extLst>
                </a:gridCol>
                <a:gridCol w="1560529">
                  <a:extLst>
                    <a:ext uri="{9D8B030D-6E8A-4147-A177-3AD203B41FA5}">
                      <a16:colId xmlns:a16="http://schemas.microsoft.com/office/drawing/2014/main" val="1435144859"/>
                    </a:ext>
                  </a:extLst>
                </a:gridCol>
                <a:gridCol w="1560529">
                  <a:extLst>
                    <a:ext uri="{9D8B030D-6E8A-4147-A177-3AD203B41FA5}">
                      <a16:colId xmlns:a16="http://schemas.microsoft.com/office/drawing/2014/main" val="3643793757"/>
                    </a:ext>
                  </a:extLst>
                </a:gridCol>
              </a:tblGrid>
              <a:tr h="4104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 i="0" u="none" strike="noStrike" noProof="0" dirty="0">
                          <a:latin typeface="Meiryo"/>
                        </a:rPr>
                        <a:t>Repository</a:t>
                      </a:r>
                      <a:endParaRPr lang="en-US" sz="1700" dirty="0"/>
                    </a:p>
                  </a:txBody>
                  <a:tcPr marL="109940" marR="109940" marT="54970" marB="5497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 i="0" u="none" strike="noStrike" noProof="0" dirty="0">
                          <a:latin typeface="Meiryo"/>
                        </a:rPr>
                        <a:t>Launcher</a:t>
                      </a:r>
                      <a:endParaRPr lang="en-US" sz="1700" dirty="0"/>
                    </a:p>
                  </a:txBody>
                  <a:tcPr marL="109940" marR="109940" marT="54970" marB="5497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Job</a:t>
                      </a:r>
                    </a:p>
                  </a:txBody>
                  <a:tcPr marL="109940" marR="109940" marT="54970" marB="5497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Step</a:t>
                      </a:r>
                    </a:p>
                  </a:txBody>
                  <a:tcPr marL="109940" marR="109940" marT="54970" marB="54970"/>
                </a:tc>
                <a:extLst>
                  <a:ext uri="{0D108BD9-81ED-4DB2-BD59-A6C34878D82A}">
                    <a16:rowId xmlns:a16="http://schemas.microsoft.com/office/drawing/2014/main" val="3701949914"/>
                  </a:ext>
                </a:extLst>
              </a:tr>
              <a:tr h="5497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 err="1">
                          <a:solidFill>
                            <a:srgbClr val="444444"/>
                          </a:solidFill>
                          <a:latin typeface="Meiryo"/>
                        </a:rPr>
                        <a:t>Persiste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latin typeface="Meiryo"/>
                        </a:rPr>
                        <a:t> </a:t>
                      </a:r>
                      <a:r>
                        <a:rPr lang="en-US" sz="1300" b="0" i="0" u="none" strike="noStrike" noProof="0" dirty="0" err="1">
                          <a:solidFill>
                            <a:srgbClr val="444444"/>
                          </a:solidFill>
                          <a:latin typeface="Meiryo"/>
                        </a:rPr>
                        <a:t>metadatos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latin typeface="Meiryo"/>
                        </a:rPr>
                        <a:t> de jobs</a:t>
                      </a:r>
                    </a:p>
                  </a:txBody>
                  <a:tcPr marL="109940" marR="109940" marT="54970" marB="5497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latin typeface="Meiryo"/>
                        </a:rPr>
                        <a:t>Lanza </a:t>
                      </a:r>
                      <a:r>
                        <a:rPr lang="en-US" sz="1300" b="0" i="0" u="none" strike="noStrike" noProof="0" dirty="0" err="1">
                          <a:solidFill>
                            <a:srgbClr val="444444"/>
                          </a:solidFill>
                          <a:latin typeface="Meiryo"/>
                        </a:rPr>
                        <a:t>los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latin typeface="Meiryo"/>
                        </a:rPr>
                        <a:t> </a:t>
                      </a:r>
                      <a:r>
                        <a:rPr lang="en-US" sz="1300" b="0" i="0" u="none" strike="noStrike" noProof="0" dirty="0" err="1">
                          <a:solidFill>
                            <a:srgbClr val="444444"/>
                          </a:solidFill>
                          <a:latin typeface="Meiryo"/>
                        </a:rPr>
                        <a:t>procesos</a:t>
                      </a:r>
                      <a:endParaRPr lang="en-US" dirty="0" err="1"/>
                    </a:p>
                  </a:txBody>
                  <a:tcPr marL="109940" marR="109940" marT="54970" marB="5497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 err="1">
                          <a:solidFill>
                            <a:srgbClr val="444444"/>
                          </a:solidFill>
                          <a:latin typeface="Meiryo"/>
                        </a:rPr>
                        <a:t>Contenedor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latin typeface="Meiryo"/>
                        </a:rPr>
                        <a:t> de steps</a:t>
                      </a:r>
                    </a:p>
                  </a:txBody>
                  <a:tcPr marL="109940" marR="109940" marT="54970" marB="5497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latin typeface="Meiryo"/>
                        </a:rPr>
                        <a:t>Fase, </a:t>
                      </a:r>
                      <a:r>
                        <a:rPr lang="en-US" sz="1300" b="0" i="0" u="none" strike="noStrike" noProof="0" dirty="0" err="1">
                          <a:solidFill>
                            <a:srgbClr val="444444"/>
                          </a:solidFill>
                          <a:latin typeface="Meiryo"/>
                        </a:rPr>
                        <a:t>elemento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latin typeface="Meiryo"/>
                        </a:rPr>
                        <a:t> </a:t>
                      </a:r>
                      <a:r>
                        <a:rPr lang="en-US" sz="1300" b="0" i="0" u="none" strike="noStrike" noProof="0" dirty="0" err="1">
                          <a:solidFill>
                            <a:srgbClr val="444444"/>
                          </a:solidFill>
                          <a:latin typeface="Meiryo"/>
                        </a:rPr>
                        <a:t>independiente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latin typeface="Meiryo"/>
                        </a:rPr>
                        <a:t>.</a:t>
                      </a:r>
                      <a:endParaRPr lang="en-US" sz="1300" b="0" i="0" u="none" strike="noStrike" noProof="0" dirty="0" err="1">
                        <a:solidFill>
                          <a:srgbClr val="444444"/>
                        </a:solidFill>
                        <a:latin typeface="Meiryo"/>
                      </a:endParaRPr>
                    </a:p>
                  </a:txBody>
                  <a:tcPr marL="109940" marR="109940" marT="54970" marB="54970"/>
                </a:tc>
                <a:extLst>
                  <a:ext uri="{0D108BD9-81ED-4DB2-BD59-A6C34878D82A}">
                    <a16:rowId xmlns:a16="http://schemas.microsoft.com/office/drawing/2014/main" val="4390877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742FF0-E463-48B8-A78B-55C299A37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357920"/>
              </p:ext>
            </p:extLst>
          </p:nvPr>
        </p:nvGraphicFramePr>
        <p:xfrm>
          <a:off x="3456214" y="4476750"/>
          <a:ext cx="6162267" cy="1435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089">
                  <a:extLst>
                    <a:ext uri="{9D8B030D-6E8A-4147-A177-3AD203B41FA5}">
                      <a16:colId xmlns:a16="http://schemas.microsoft.com/office/drawing/2014/main" val="3461363591"/>
                    </a:ext>
                  </a:extLst>
                </a:gridCol>
                <a:gridCol w="2054089">
                  <a:extLst>
                    <a:ext uri="{9D8B030D-6E8A-4147-A177-3AD203B41FA5}">
                      <a16:colId xmlns:a16="http://schemas.microsoft.com/office/drawing/2014/main" val="2651562443"/>
                    </a:ext>
                  </a:extLst>
                </a:gridCol>
                <a:gridCol w="2054089">
                  <a:extLst>
                    <a:ext uri="{9D8B030D-6E8A-4147-A177-3AD203B41FA5}">
                      <a16:colId xmlns:a16="http://schemas.microsoft.com/office/drawing/2014/main" val="3677790009"/>
                    </a:ext>
                  </a:extLst>
                </a:gridCol>
              </a:tblGrid>
              <a:tr h="612321">
                <a:tc>
                  <a:txBody>
                    <a:bodyPr/>
                    <a:lstStyle/>
                    <a:p>
                      <a:pPr rtl="0" fontAlgn="base"/>
                      <a:r>
                        <a:rPr lang="en-US" sz="1700" dirty="0" err="1">
                          <a:effectLst/>
                        </a:rPr>
                        <a:t>ItemReader</a:t>
                      </a:r>
                      <a:r>
                        <a:rPr lang="en-US" sz="17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700" dirty="0" err="1">
                          <a:effectLst/>
                        </a:rPr>
                        <a:t>ItemProcessor</a:t>
                      </a:r>
                      <a:r>
                        <a:rPr lang="en-US" sz="17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700" dirty="0" err="1">
                          <a:effectLst/>
                        </a:rPr>
                        <a:t>ItemWriter</a:t>
                      </a:r>
                      <a:r>
                        <a:rPr lang="en-US" sz="17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639694"/>
                  </a:ext>
                </a:extLst>
              </a:tr>
              <a:tr h="38479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2200" dirty="0">
                          <a:effectLst/>
                        </a:rPr>
                        <a:t>​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Lee </a:t>
                      </a:r>
                      <a:r>
                        <a:rPr lang="en-US" sz="1300" b="0" i="0" u="none" strike="noStrike" noProof="0" dirty="0" err="1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datos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 </a:t>
                      </a:r>
                      <a:r>
                        <a:rPr lang="en-US" sz="1300" b="0" i="0" u="none" strike="noStrike" noProof="0" dirty="0" err="1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desde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 </a:t>
                      </a:r>
                      <a:r>
                        <a:rPr lang="en-US" sz="1300" b="0" i="0" u="none" strike="noStrike" noProof="0" dirty="0" err="1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una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 </a:t>
                      </a:r>
                      <a:r>
                        <a:rPr lang="en-US" sz="1300" b="0" i="0" u="none" strike="noStrike" noProof="0" dirty="0" err="1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fuente</a:t>
                      </a:r>
                      <a:endParaRPr lang="en-US" sz="2200" dirty="0" err="1">
                        <a:effectLst/>
                        <a:latin typeface="Meiry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2200" dirty="0">
                          <a:effectLst/>
                        </a:rPr>
                        <a:t>​</a:t>
                      </a:r>
                      <a:r>
                        <a:rPr lang="en-US" sz="1300" b="0" i="0" u="none" strike="noStrike" noProof="0" err="1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Procesa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, </a:t>
                      </a:r>
                      <a:r>
                        <a:rPr lang="en-US" sz="1300" b="0" i="0" u="none" strike="noStrike" noProof="0" err="1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transforma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 </a:t>
                      </a:r>
                      <a:r>
                        <a:rPr lang="en-US" sz="1300" b="0" i="0" u="none" strike="noStrike" noProof="0" err="1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los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 </a:t>
                      </a:r>
                      <a:r>
                        <a:rPr lang="en-US" sz="1300" b="0" i="0" u="none" strike="noStrike" noProof="0" err="1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datos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 </a:t>
                      </a:r>
                      <a:r>
                        <a:rPr lang="en-US" sz="1300" b="0" i="0" u="none" strike="noStrike" noProof="0" err="1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leidos</a:t>
                      </a:r>
                      <a:endParaRPr lang="en-US" sz="2200" err="1">
                        <a:effectLst/>
                        <a:latin typeface="Meiry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2200" dirty="0">
                          <a:effectLst/>
                        </a:rPr>
                        <a:t>​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Escribe </a:t>
                      </a:r>
                      <a:r>
                        <a:rPr lang="en-US" sz="1300" b="0" i="0" u="none" strike="noStrike" noProof="0" dirty="0" err="1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los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 </a:t>
                      </a:r>
                      <a:r>
                        <a:rPr lang="en-US" sz="1300" b="0" i="0" u="none" strike="noStrike" noProof="0" dirty="0" err="1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datos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 </a:t>
                      </a:r>
                      <a:r>
                        <a:rPr lang="en-US" sz="1300" b="0" i="0" u="none" strike="noStrike" noProof="0" dirty="0" err="1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leidos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 (y </a:t>
                      </a:r>
                      <a:r>
                        <a:rPr lang="en-US" sz="1300" b="0" i="0" u="none" strike="noStrike" noProof="0" dirty="0" err="1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eventualmente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 </a:t>
                      </a:r>
                      <a:r>
                        <a:rPr lang="en-US" sz="1300" b="0" i="0" u="none" strike="noStrike" noProof="0" dirty="0" err="1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procesados</a:t>
                      </a:r>
                      <a:r>
                        <a:rPr lang="en-US" sz="1300" b="0" i="0" u="none" strike="noStrike" noProof="0" dirty="0">
                          <a:solidFill>
                            <a:srgbClr val="444444"/>
                          </a:solidFill>
                          <a:effectLst/>
                          <a:latin typeface="Meiryo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6736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DC09A8-628D-4D78-DE7B-2DC25F2C2E7E}"/>
              </a:ext>
            </a:extLst>
          </p:cNvPr>
          <p:cNvSpPr txBox="1"/>
          <p:nvPr/>
        </p:nvSpPr>
        <p:spPr>
          <a:xfrm>
            <a:off x="3497035" y="4027714"/>
            <a:ext cx="551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Meiryo"/>
              </a:rPr>
              <a:t>Elementos</a:t>
            </a:r>
            <a:r>
              <a:rPr lang="en-US" dirty="0">
                <a:ea typeface="Meiryo"/>
              </a:rPr>
              <a:t> de un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1242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ShojiVTI</vt:lpstr>
      <vt:lpstr>Spring Batch</vt:lpstr>
      <vt:lpstr>Principios</vt:lpstr>
      <vt:lpstr>Jobs</vt:lpstr>
      <vt:lpstr>Tipos de Job</vt:lpstr>
      <vt:lpstr>Elementos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190</cp:revision>
  <dcterms:created xsi:type="dcterms:W3CDTF">2023-06-09T17:50:50Z</dcterms:created>
  <dcterms:modified xsi:type="dcterms:W3CDTF">2023-06-09T18:57:00Z</dcterms:modified>
</cp:coreProperties>
</file>