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DD440-484F-26AF-BD42-3B7AE89BDB97}" v="44" dt="2023-06-02T02:48:56.418"/>
    <p1510:client id="{3F6976EB-494A-40C3-81C9-A3D28CE12442}" v="1121" dt="2023-05-30T21:11:54.044"/>
    <p1510:client id="{FDE78642-6E1B-105D-B090-3E6094B917FB}" v="110" dt="2023-06-02T03:21:37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6298FC-69B4-4733-98EF-85B0EDFC95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7A26A-0AAD-44CB-87B5-1A7691F099C1}">
      <dgm:prSet/>
      <dgm:spPr/>
      <dgm:t>
        <a:bodyPr/>
        <a:lstStyle/>
        <a:p>
          <a:r>
            <a:rPr lang="es-AR" dirty="0"/>
            <a:t>Paradigma de programación </a:t>
          </a:r>
          <a:endParaRPr lang="en-US" dirty="0"/>
        </a:p>
      </dgm:t>
    </dgm:pt>
    <dgm:pt modelId="{2E7A817A-037F-4EB3-87F7-4199FA6EC110}" type="parTrans" cxnId="{0AEFBCE1-CD72-4A04-B686-64C8576D1D32}">
      <dgm:prSet/>
      <dgm:spPr/>
      <dgm:t>
        <a:bodyPr/>
        <a:lstStyle/>
        <a:p>
          <a:endParaRPr lang="en-US"/>
        </a:p>
      </dgm:t>
    </dgm:pt>
    <dgm:pt modelId="{76E929E1-1922-4BCA-9155-C7B076266977}" type="sibTrans" cxnId="{0AEFBCE1-CD72-4A04-B686-64C8576D1D32}">
      <dgm:prSet/>
      <dgm:spPr/>
      <dgm:t>
        <a:bodyPr/>
        <a:lstStyle/>
        <a:p>
          <a:endParaRPr lang="en-US"/>
        </a:p>
      </dgm:t>
    </dgm:pt>
    <dgm:pt modelId="{FFC46F20-A755-49E0-AC0A-30B3E8B496C6}">
      <dgm:prSet/>
      <dgm:spPr/>
      <dgm:t>
        <a:bodyPr/>
        <a:lstStyle/>
        <a:p>
          <a:r>
            <a:rPr lang="en-US" dirty="0"/>
            <a:t>Crosscutting</a:t>
          </a:r>
        </a:p>
      </dgm:t>
    </dgm:pt>
    <dgm:pt modelId="{EA530A3B-5337-4DA7-83C9-18E645A51B2A}" type="parTrans" cxnId="{F06B3D80-5D3D-4DB1-ABA6-DB6BA1673E80}">
      <dgm:prSet/>
      <dgm:spPr/>
      <dgm:t>
        <a:bodyPr/>
        <a:lstStyle/>
        <a:p>
          <a:endParaRPr lang="en-US"/>
        </a:p>
      </dgm:t>
    </dgm:pt>
    <dgm:pt modelId="{8683665A-3313-4066-B3B1-7DAA9771826C}" type="sibTrans" cxnId="{F06B3D80-5D3D-4DB1-ABA6-DB6BA1673E80}">
      <dgm:prSet/>
      <dgm:spPr/>
      <dgm:t>
        <a:bodyPr/>
        <a:lstStyle/>
        <a:p>
          <a:endParaRPr lang="en-US"/>
        </a:p>
      </dgm:t>
    </dgm:pt>
    <dgm:pt modelId="{ED87EAE1-FC1E-46DF-9015-E0916861F74D}">
      <dgm:prSet/>
      <dgm:spPr/>
      <dgm:t>
        <a:bodyPr/>
        <a:lstStyle/>
        <a:p>
          <a:r>
            <a:rPr lang="es-AR" dirty="0"/>
            <a:t>Segmentación</a:t>
          </a:r>
          <a:endParaRPr lang="en-US" dirty="0"/>
        </a:p>
      </dgm:t>
    </dgm:pt>
    <dgm:pt modelId="{904A2ADD-6374-4CA4-94DD-AD9DB4E2A933}" type="parTrans" cxnId="{6793F2CA-0D5F-464E-8514-4A5236B7961A}">
      <dgm:prSet/>
      <dgm:spPr/>
      <dgm:t>
        <a:bodyPr/>
        <a:lstStyle/>
        <a:p>
          <a:endParaRPr lang="en-US"/>
        </a:p>
      </dgm:t>
    </dgm:pt>
    <dgm:pt modelId="{29259C50-5B14-47D9-8FFA-2919F2FAD089}" type="sibTrans" cxnId="{6793F2CA-0D5F-464E-8514-4A5236B7961A}">
      <dgm:prSet/>
      <dgm:spPr/>
      <dgm:t>
        <a:bodyPr/>
        <a:lstStyle/>
        <a:p>
          <a:endParaRPr lang="en-US"/>
        </a:p>
      </dgm:t>
    </dgm:pt>
    <dgm:pt modelId="{B82CDA9B-FA2E-4CE1-B3FC-BC70D1D3680C}">
      <dgm:prSet/>
      <dgm:spPr/>
      <dgm:t>
        <a:bodyPr/>
        <a:lstStyle/>
        <a:p>
          <a:r>
            <a:rPr lang="es-AR" dirty="0"/>
            <a:t>IOC</a:t>
          </a:r>
          <a:endParaRPr lang="en-US" dirty="0"/>
        </a:p>
      </dgm:t>
    </dgm:pt>
    <dgm:pt modelId="{FA44AAB8-CE4D-4459-9477-10C9B6235532}" type="parTrans" cxnId="{16BF7C68-AF00-42E9-8332-E5287BD5D2DD}">
      <dgm:prSet/>
      <dgm:spPr/>
      <dgm:t>
        <a:bodyPr/>
        <a:lstStyle/>
        <a:p>
          <a:endParaRPr lang="en-US"/>
        </a:p>
      </dgm:t>
    </dgm:pt>
    <dgm:pt modelId="{2A0C8B8F-FDB2-4660-83D6-ED095187C6D5}" type="sibTrans" cxnId="{16BF7C68-AF00-42E9-8332-E5287BD5D2DD}">
      <dgm:prSet/>
      <dgm:spPr/>
      <dgm:t>
        <a:bodyPr/>
        <a:lstStyle/>
        <a:p>
          <a:endParaRPr lang="en-US"/>
        </a:p>
      </dgm:t>
    </dgm:pt>
    <dgm:pt modelId="{03773608-B84B-4A9E-86DA-6C05E457EFC4}" type="pres">
      <dgm:prSet presAssocID="{DF6298FC-69B4-4733-98EF-85B0EDFC959F}" presName="linear" presStyleCnt="0">
        <dgm:presLayoutVars>
          <dgm:animLvl val="lvl"/>
          <dgm:resizeHandles val="exact"/>
        </dgm:presLayoutVars>
      </dgm:prSet>
      <dgm:spPr/>
    </dgm:pt>
    <dgm:pt modelId="{368D9CDC-5787-4318-99A2-225E0DB81EB9}" type="pres">
      <dgm:prSet presAssocID="{A007A26A-0AAD-44CB-87B5-1A7691F099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8C915E-1BE8-4E74-8F74-219C165ACD29}" type="pres">
      <dgm:prSet presAssocID="{76E929E1-1922-4BCA-9155-C7B076266977}" presName="spacer" presStyleCnt="0"/>
      <dgm:spPr/>
    </dgm:pt>
    <dgm:pt modelId="{860782B9-3B6B-4073-8AD2-695DA73EC655}" type="pres">
      <dgm:prSet presAssocID="{FFC46F20-A755-49E0-AC0A-30B3E8B496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5DA1E6-B506-4F7E-967B-05B0E5C44143}" type="pres">
      <dgm:prSet presAssocID="{8683665A-3313-4066-B3B1-7DAA9771826C}" presName="spacer" presStyleCnt="0"/>
      <dgm:spPr/>
    </dgm:pt>
    <dgm:pt modelId="{90D60861-8539-46CE-8E9C-CACCD0DAADCC}" type="pres">
      <dgm:prSet presAssocID="{ED87EAE1-FC1E-46DF-9015-E0916861F7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E54336-7615-428A-8C36-A3535615B736}" type="pres">
      <dgm:prSet presAssocID="{29259C50-5B14-47D9-8FFA-2919F2FAD089}" presName="spacer" presStyleCnt="0"/>
      <dgm:spPr/>
    </dgm:pt>
    <dgm:pt modelId="{8F5F2458-C8DC-4E45-AC5E-C988613FED52}" type="pres">
      <dgm:prSet presAssocID="{B82CDA9B-FA2E-4CE1-B3FC-BC70D1D368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1A7F22-4F0B-478D-AF31-63D8C86A7E05}" type="presOf" srcId="{A007A26A-0AAD-44CB-87B5-1A7691F099C1}" destId="{368D9CDC-5787-4318-99A2-225E0DB81EB9}" srcOrd="0" destOrd="0" presId="urn:microsoft.com/office/officeart/2005/8/layout/vList2"/>
    <dgm:cxn modelId="{16BF7C68-AF00-42E9-8332-E5287BD5D2DD}" srcId="{DF6298FC-69B4-4733-98EF-85B0EDFC959F}" destId="{B82CDA9B-FA2E-4CE1-B3FC-BC70D1D3680C}" srcOrd="3" destOrd="0" parTransId="{FA44AAB8-CE4D-4459-9477-10C9B6235532}" sibTransId="{2A0C8B8F-FDB2-4660-83D6-ED095187C6D5}"/>
    <dgm:cxn modelId="{F06B3D80-5D3D-4DB1-ABA6-DB6BA1673E80}" srcId="{DF6298FC-69B4-4733-98EF-85B0EDFC959F}" destId="{FFC46F20-A755-49E0-AC0A-30B3E8B496C6}" srcOrd="1" destOrd="0" parTransId="{EA530A3B-5337-4DA7-83C9-18E645A51B2A}" sibTransId="{8683665A-3313-4066-B3B1-7DAA9771826C}"/>
    <dgm:cxn modelId="{15FA6CAD-430A-4F76-9E95-3DB006FC2463}" type="presOf" srcId="{ED87EAE1-FC1E-46DF-9015-E0916861F74D}" destId="{90D60861-8539-46CE-8E9C-CACCD0DAADCC}" srcOrd="0" destOrd="0" presId="urn:microsoft.com/office/officeart/2005/8/layout/vList2"/>
    <dgm:cxn modelId="{32CE32C3-4A1D-4036-86D2-E6BF927BF13D}" type="presOf" srcId="{DF6298FC-69B4-4733-98EF-85B0EDFC959F}" destId="{03773608-B84B-4A9E-86DA-6C05E457EFC4}" srcOrd="0" destOrd="0" presId="urn:microsoft.com/office/officeart/2005/8/layout/vList2"/>
    <dgm:cxn modelId="{6793F2CA-0D5F-464E-8514-4A5236B7961A}" srcId="{DF6298FC-69B4-4733-98EF-85B0EDFC959F}" destId="{ED87EAE1-FC1E-46DF-9015-E0916861F74D}" srcOrd="2" destOrd="0" parTransId="{904A2ADD-6374-4CA4-94DD-AD9DB4E2A933}" sibTransId="{29259C50-5B14-47D9-8FFA-2919F2FAD089}"/>
    <dgm:cxn modelId="{0AEFBCE1-CD72-4A04-B686-64C8576D1D32}" srcId="{DF6298FC-69B4-4733-98EF-85B0EDFC959F}" destId="{A007A26A-0AAD-44CB-87B5-1A7691F099C1}" srcOrd="0" destOrd="0" parTransId="{2E7A817A-037F-4EB3-87F7-4199FA6EC110}" sibTransId="{76E929E1-1922-4BCA-9155-C7B076266977}"/>
    <dgm:cxn modelId="{C1C7B3E5-ED09-484C-BA45-9063FD716677}" type="presOf" srcId="{B82CDA9B-FA2E-4CE1-B3FC-BC70D1D3680C}" destId="{8F5F2458-C8DC-4E45-AC5E-C988613FED52}" srcOrd="0" destOrd="0" presId="urn:microsoft.com/office/officeart/2005/8/layout/vList2"/>
    <dgm:cxn modelId="{9AEC6AF9-6589-4D78-9B06-A5D73868350B}" type="presOf" srcId="{FFC46F20-A755-49E0-AC0A-30B3E8B496C6}" destId="{860782B9-3B6B-4073-8AD2-695DA73EC655}" srcOrd="0" destOrd="0" presId="urn:microsoft.com/office/officeart/2005/8/layout/vList2"/>
    <dgm:cxn modelId="{80E9DBF4-7540-4BB8-AD69-CDECBD788AB2}" type="presParOf" srcId="{03773608-B84B-4A9E-86DA-6C05E457EFC4}" destId="{368D9CDC-5787-4318-99A2-225E0DB81EB9}" srcOrd="0" destOrd="0" presId="urn:microsoft.com/office/officeart/2005/8/layout/vList2"/>
    <dgm:cxn modelId="{6CA20BF4-5E69-4513-A356-598975B31F94}" type="presParOf" srcId="{03773608-B84B-4A9E-86DA-6C05E457EFC4}" destId="{A18C915E-1BE8-4E74-8F74-219C165ACD29}" srcOrd="1" destOrd="0" presId="urn:microsoft.com/office/officeart/2005/8/layout/vList2"/>
    <dgm:cxn modelId="{84E190DF-BBD9-42F8-AAC8-5D4EF14C48AA}" type="presParOf" srcId="{03773608-B84B-4A9E-86DA-6C05E457EFC4}" destId="{860782B9-3B6B-4073-8AD2-695DA73EC655}" srcOrd="2" destOrd="0" presId="urn:microsoft.com/office/officeart/2005/8/layout/vList2"/>
    <dgm:cxn modelId="{03A4C163-08A2-413D-B85D-317508E48442}" type="presParOf" srcId="{03773608-B84B-4A9E-86DA-6C05E457EFC4}" destId="{EB5DA1E6-B506-4F7E-967B-05B0E5C44143}" srcOrd="3" destOrd="0" presId="urn:microsoft.com/office/officeart/2005/8/layout/vList2"/>
    <dgm:cxn modelId="{E6412A41-1C3A-4F4E-A5B2-3745A958A44B}" type="presParOf" srcId="{03773608-B84B-4A9E-86DA-6C05E457EFC4}" destId="{90D60861-8539-46CE-8E9C-CACCD0DAADCC}" srcOrd="4" destOrd="0" presId="urn:microsoft.com/office/officeart/2005/8/layout/vList2"/>
    <dgm:cxn modelId="{CA45C2C0-BF38-4E01-ADB3-C288453E9F8A}" type="presParOf" srcId="{03773608-B84B-4A9E-86DA-6C05E457EFC4}" destId="{4BE54336-7615-428A-8C36-A3535615B736}" srcOrd="5" destOrd="0" presId="urn:microsoft.com/office/officeart/2005/8/layout/vList2"/>
    <dgm:cxn modelId="{0744A8E3-39C1-41EF-9E45-6270429B13DE}" type="presParOf" srcId="{03773608-B84B-4A9E-86DA-6C05E457EFC4}" destId="{8F5F2458-C8DC-4E45-AC5E-C988613FED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F1898-8B18-4DB0-AB2A-4DB6411DEFD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8AF03-9EED-41F9-BE8E-D9663A843278}">
      <dgm:prSet/>
      <dgm:spPr/>
      <dgm:t>
        <a:bodyPr/>
        <a:lstStyle/>
        <a:p>
          <a:r>
            <a:rPr lang="en-US" dirty="0"/>
            <a:t>SPRING AOP:</a:t>
          </a:r>
        </a:p>
      </dgm:t>
    </dgm:pt>
    <dgm:pt modelId="{40649BDC-C3A5-4EB8-91B4-9C2599191986}" type="parTrans" cxnId="{3C6C673E-4DC5-4DF8-A199-56430B70D082}">
      <dgm:prSet/>
      <dgm:spPr/>
      <dgm:t>
        <a:bodyPr/>
        <a:lstStyle/>
        <a:p>
          <a:endParaRPr lang="en-US"/>
        </a:p>
      </dgm:t>
    </dgm:pt>
    <dgm:pt modelId="{91B3F4EB-E2CC-45E5-BD05-E0C4C8DA07C8}" type="sibTrans" cxnId="{3C6C673E-4DC5-4DF8-A199-56430B70D082}">
      <dgm:prSet/>
      <dgm:spPr/>
      <dgm:t>
        <a:bodyPr/>
        <a:lstStyle/>
        <a:p>
          <a:endParaRPr lang="en-US"/>
        </a:p>
      </dgm:t>
    </dgm:pt>
    <dgm:pt modelId="{8DC5AC2B-F600-4725-A1D3-3915DA4F28AE}">
      <dgm:prSet/>
      <dgm:spPr/>
      <dgm:t>
        <a:bodyPr/>
        <a:lstStyle/>
        <a:p>
          <a:r>
            <a:rPr lang="en-US" dirty="0"/>
            <a:t>En </a:t>
          </a:r>
          <a:r>
            <a:rPr lang="en-US" dirty="0" err="1"/>
            <a:t>tiempo</a:t>
          </a:r>
          <a:r>
            <a:rPr lang="en-US" dirty="0"/>
            <a:t> de </a:t>
          </a:r>
          <a:r>
            <a:rPr lang="en-US" dirty="0" err="1"/>
            <a:t>ejecución</a:t>
          </a:r>
          <a:r>
            <a:rPr lang="en-US" dirty="0"/>
            <a:t> </a:t>
          </a:r>
        </a:p>
      </dgm:t>
    </dgm:pt>
    <dgm:pt modelId="{88B7BC95-FEF7-4E18-88FF-DE0368210BE4}" type="parTrans" cxnId="{38373FCA-FA7E-4B3E-9B76-48849C602077}">
      <dgm:prSet/>
      <dgm:spPr/>
      <dgm:t>
        <a:bodyPr/>
        <a:lstStyle/>
        <a:p>
          <a:endParaRPr lang="en-US"/>
        </a:p>
      </dgm:t>
    </dgm:pt>
    <dgm:pt modelId="{5D9B60E9-9E35-4A8E-94D5-38E8A5E2A160}" type="sibTrans" cxnId="{38373FCA-FA7E-4B3E-9B76-48849C602077}">
      <dgm:prSet/>
      <dgm:spPr/>
      <dgm:t>
        <a:bodyPr/>
        <a:lstStyle/>
        <a:p>
          <a:endParaRPr lang="en-US"/>
        </a:p>
      </dgm:t>
    </dgm:pt>
    <dgm:pt modelId="{65B9A07A-3FBF-4586-9B18-BF5EF2CCEA3E}">
      <dgm:prSet/>
      <dgm:spPr/>
      <dgm:t>
        <a:bodyPr/>
        <a:lstStyle/>
        <a:p>
          <a:r>
            <a:rPr lang="en-US" dirty="0" err="1"/>
            <a:t>Opc</a:t>
          </a:r>
          <a:r>
            <a:rPr lang="en-US" dirty="0"/>
            <a:t>. </a:t>
          </a:r>
          <a:r>
            <a:rPr lang="en-US" dirty="0" err="1"/>
            <a:t>CGLib</a:t>
          </a:r>
          <a:endParaRPr lang="en-US" dirty="0"/>
        </a:p>
      </dgm:t>
    </dgm:pt>
    <dgm:pt modelId="{BA612FFE-EBCA-466B-8C80-DCEEEF1DA80D}" type="parTrans" cxnId="{CFF07C82-FD43-44E2-A6AB-FC8F48FED1E3}">
      <dgm:prSet/>
      <dgm:spPr/>
      <dgm:t>
        <a:bodyPr/>
        <a:lstStyle/>
        <a:p>
          <a:endParaRPr lang="en-US"/>
        </a:p>
      </dgm:t>
    </dgm:pt>
    <dgm:pt modelId="{8D331D61-A370-49F8-9097-2059EE2EE7E7}" type="sibTrans" cxnId="{CFF07C82-FD43-44E2-A6AB-FC8F48FED1E3}">
      <dgm:prSet/>
      <dgm:spPr/>
      <dgm:t>
        <a:bodyPr/>
        <a:lstStyle/>
        <a:p>
          <a:endParaRPr lang="en-US"/>
        </a:p>
      </dgm:t>
    </dgm:pt>
    <dgm:pt modelId="{DBCD1558-8C4A-4973-8647-18D4C1951DA5}">
      <dgm:prSet/>
      <dgm:spPr/>
      <dgm:t>
        <a:bodyPr/>
        <a:lstStyle/>
        <a:p>
          <a:r>
            <a:rPr lang="en-US" dirty="0"/>
            <a:t>AspectJ – 3: </a:t>
          </a:r>
        </a:p>
      </dgm:t>
    </dgm:pt>
    <dgm:pt modelId="{659C53D5-8DC5-469D-9849-5C6506439F11}" type="parTrans" cxnId="{63206205-970F-4DEF-B943-1F5D4617C98F}">
      <dgm:prSet/>
      <dgm:spPr/>
      <dgm:t>
        <a:bodyPr/>
        <a:lstStyle/>
        <a:p>
          <a:endParaRPr lang="en-US"/>
        </a:p>
      </dgm:t>
    </dgm:pt>
    <dgm:pt modelId="{554D9125-0667-4E8D-B138-FA9BA5EFD7C1}" type="sibTrans" cxnId="{63206205-970F-4DEF-B943-1F5D4617C98F}">
      <dgm:prSet/>
      <dgm:spPr/>
      <dgm:t>
        <a:bodyPr/>
        <a:lstStyle/>
        <a:p>
          <a:endParaRPr lang="en-US"/>
        </a:p>
      </dgm:t>
    </dgm:pt>
    <dgm:pt modelId="{58895747-C6AC-4223-BD10-904AEE5862AE}">
      <dgm:prSet/>
      <dgm:spPr/>
      <dgm:t>
        <a:bodyPr/>
        <a:lstStyle/>
        <a:p>
          <a:r>
            <a:rPr lang="en-US" dirty="0" err="1"/>
            <a:t>Compilación</a:t>
          </a:r>
          <a:r>
            <a:rPr lang="en-US" dirty="0"/>
            <a:t> </a:t>
          </a:r>
        </a:p>
      </dgm:t>
    </dgm:pt>
    <dgm:pt modelId="{3DF4985E-F3ED-4FBD-9BBE-46CD679E4FCC}" type="parTrans" cxnId="{1C3A6D93-C8A3-44C2-A866-CAA8BAF6D4D6}">
      <dgm:prSet/>
      <dgm:spPr/>
      <dgm:t>
        <a:bodyPr/>
        <a:lstStyle/>
        <a:p>
          <a:endParaRPr lang="en-US"/>
        </a:p>
      </dgm:t>
    </dgm:pt>
    <dgm:pt modelId="{F2B27AF4-30FC-4C50-9926-9EBED13854E5}" type="sibTrans" cxnId="{1C3A6D93-C8A3-44C2-A866-CAA8BAF6D4D6}">
      <dgm:prSet/>
      <dgm:spPr/>
      <dgm:t>
        <a:bodyPr/>
        <a:lstStyle/>
        <a:p>
          <a:endParaRPr lang="en-US"/>
        </a:p>
      </dgm:t>
    </dgm:pt>
    <dgm:pt modelId="{B9C6AF1E-0B5F-4811-B5B6-8C6690172403}">
      <dgm:prSet/>
      <dgm:spPr/>
      <dgm:t>
        <a:bodyPr/>
        <a:lstStyle/>
        <a:p>
          <a:r>
            <a:rPr lang="en-US" dirty="0"/>
            <a:t>Post-</a:t>
          </a:r>
          <a:r>
            <a:rPr lang="en-US" dirty="0" err="1"/>
            <a:t>compilación</a:t>
          </a:r>
          <a:endParaRPr lang="en-US" dirty="0"/>
        </a:p>
      </dgm:t>
    </dgm:pt>
    <dgm:pt modelId="{7EDE8F0A-E2C5-4247-A46D-09980530E2BB}" type="parTrans" cxnId="{D7F6441E-4F72-4DBE-BCF2-157D4A1C0002}">
      <dgm:prSet/>
      <dgm:spPr/>
      <dgm:t>
        <a:bodyPr/>
        <a:lstStyle/>
        <a:p>
          <a:endParaRPr lang="en-US"/>
        </a:p>
      </dgm:t>
    </dgm:pt>
    <dgm:pt modelId="{F2C6B8FC-E3C9-4B73-94FE-6422CD0AE4A4}" type="sibTrans" cxnId="{D7F6441E-4F72-4DBE-BCF2-157D4A1C0002}">
      <dgm:prSet/>
      <dgm:spPr/>
      <dgm:t>
        <a:bodyPr/>
        <a:lstStyle/>
        <a:p>
          <a:endParaRPr lang="en-US"/>
        </a:p>
      </dgm:t>
    </dgm:pt>
    <dgm:pt modelId="{426446C9-8D97-43A6-AEF7-2B2ED8EAC2DD}">
      <dgm:prSet/>
      <dgm:spPr/>
      <dgm:t>
        <a:bodyPr/>
        <a:lstStyle/>
        <a:p>
          <a:r>
            <a:rPr lang="en-US" dirty="0"/>
            <a:t>Carga</a:t>
          </a:r>
        </a:p>
      </dgm:t>
    </dgm:pt>
    <dgm:pt modelId="{4801D9AE-E660-4E1D-BA79-BB685EA22C7A}" type="parTrans" cxnId="{576FA4A4-5885-43A8-8502-D885E3C15405}">
      <dgm:prSet/>
      <dgm:spPr/>
      <dgm:t>
        <a:bodyPr/>
        <a:lstStyle/>
        <a:p>
          <a:endParaRPr lang="en-US"/>
        </a:p>
      </dgm:t>
    </dgm:pt>
    <dgm:pt modelId="{CBEB1433-3E9C-4F55-B269-26577FCDBF55}" type="sibTrans" cxnId="{576FA4A4-5885-43A8-8502-D885E3C15405}">
      <dgm:prSet/>
      <dgm:spPr/>
      <dgm:t>
        <a:bodyPr/>
        <a:lstStyle/>
        <a:p>
          <a:endParaRPr lang="en-US"/>
        </a:p>
      </dgm:t>
    </dgm:pt>
    <dgm:pt modelId="{0489E8AB-1352-40D3-9A5C-48A2DE8DEA79}" type="pres">
      <dgm:prSet presAssocID="{FAAF1898-8B18-4DB0-AB2A-4DB6411DEFD4}" presName="Name0" presStyleCnt="0">
        <dgm:presLayoutVars>
          <dgm:dir/>
          <dgm:animLvl val="lvl"/>
          <dgm:resizeHandles val="exact"/>
        </dgm:presLayoutVars>
      </dgm:prSet>
      <dgm:spPr/>
    </dgm:pt>
    <dgm:pt modelId="{D2B6B38E-2230-425D-9B70-D8C2D810ADA2}" type="pres">
      <dgm:prSet presAssocID="{B0E8AF03-9EED-41F9-BE8E-D9663A843278}" presName="linNode" presStyleCnt="0"/>
      <dgm:spPr/>
    </dgm:pt>
    <dgm:pt modelId="{B105B297-333E-46AF-9608-4F56001E4B34}" type="pres">
      <dgm:prSet presAssocID="{B0E8AF03-9EED-41F9-BE8E-D9663A84327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2FFBAD0-79BF-47CD-B9F0-E68390BF1C11}" type="pres">
      <dgm:prSet presAssocID="{B0E8AF03-9EED-41F9-BE8E-D9663A843278}" presName="descendantText" presStyleLbl="alignAccFollowNode1" presStyleIdx="0" presStyleCnt="2">
        <dgm:presLayoutVars>
          <dgm:bulletEnabled val="1"/>
        </dgm:presLayoutVars>
      </dgm:prSet>
      <dgm:spPr/>
    </dgm:pt>
    <dgm:pt modelId="{9EF7A147-A26F-474C-B2FE-238BA63D49B5}" type="pres">
      <dgm:prSet presAssocID="{91B3F4EB-E2CC-45E5-BD05-E0C4C8DA07C8}" presName="sp" presStyleCnt="0"/>
      <dgm:spPr/>
    </dgm:pt>
    <dgm:pt modelId="{9D68C9F1-0949-4C73-B243-E6087AE21512}" type="pres">
      <dgm:prSet presAssocID="{DBCD1558-8C4A-4973-8647-18D4C1951DA5}" presName="linNode" presStyleCnt="0"/>
      <dgm:spPr/>
    </dgm:pt>
    <dgm:pt modelId="{11F2C898-D62F-40F8-B1DE-0C6E7F2EF146}" type="pres">
      <dgm:prSet presAssocID="{DBCD1558-8C4A-4973-8647-18D4C1951DA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B2CB8D7-8AA3-45AB-AF68-EBE9E0716910}" type="pres">
      <dgm:prSet presAssocID="{DBCD1558-8C4A-4973-8647-18D4C1951DA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3206205-970F-4DEF-B943-1F5D4617C98F}" srcId="{FAAF1898-8B18-4DB0-AB2A-4DB6411DEFD4}" destId="{DBCD1558-8C4A-4973-8647-18D4C1951DA5}" srcOrd="1" destOrd="0" parTransId="{659C53D5-8DC5-469D-9849-5C6506439F11}" sibTransId="{554D9125-0667-4E8D-B138-FA9BA5EFD7C1}"/>
    <dgm:cxn modelId="{33B05207-9C2C-4639-81E4-28A529D515FB}" type="presOf" srcId="{DBCD1558-8C4A-4973-8647-18D4C1951DA5}" destId="{11F2C898-D62F-40F8-B1DE-0C6E7F2EF146}" srcOrd="0" destOrd="0" presId="urn:microsoft.com/office/officeart/2005/8/layout/vList5"/>
    <dgm:cxn modelId="{D7F6441E-4F72-4DBE-BCF2-157D4A1C0002}" srcId="{DBCD1558-8C4A-4973-8647-18D4C1951DA5}" destId="{B9C6AF1E-0B5F-4811-B5B6-8C6690172403}" srcOrd="1" destOrd="0" parTransId="{7EDE8F0A-E2C5-4247-A46D-09980530E2BB}" sibTransId="{F2C6B8FC-E3C9-4B73-94FE-6422CD0AE4A4}"/>
    <dgm:cxn modelId="{3362CE2F-C7CD-464B-B5E7-4AB773A73B49}" type="presOf" srcId="{65B9A07A-3FBF-4586-9B18-BF5EF2CCEA3E}" destId="{32FFBAD0-79BF-47CD-B9F0-E68390BF1C11}" srcOrd="0" destOrd="1" presId="urn:microsoft.com/office/officeart/2005/8/layout/vList5"/>
    <dgm:cxn modelId="{CBA30B3D-21C9-4FC6-8C2C-65BA07DF821C}" type="presOf" srcId="{B0E8AF03-9EED-41F9-BE8E-D9663A843278}" destId="{B105B297-333E-46AF-9608-4F56001E4B34}" srcOrd="0" destOrd="0" presId="urn:microsoft.com/office/officeart/2005/8/layout/vList5"/>
    <dgm:cxn modelId="{3C6C673E-4DC5-4DF8-A199-56430B70D082}" srcId="{FAAF1898-8B18-4DB0-AB2A-4DB6411DEFD4}" destId="{B0E8AF03-9EED-41F9-BE8E-D9663A843278}" srcOrd="0" destOrd="0" parTransId="{40649BDC-C3A5-4EB8-91B4-9C2599191986}" sibTransId="{91B3F4EB-E2CC-45E5-BD05-E0C4C8DA07C8}"/>
    <dgm:cxn modelId="{C2863668-40A8-43F2-840E-7CE26464E35D}" type="presOf" srcId="{8DC5AC2B-F600-4725-A1D3-3915DA4F28AE}" destId="{32FFBAD0-79BF-47CD-B9F0-E68390BF1C11}" srcOrd="0" destOrd="0" presId="urn:microsoft.com/office/officeart/2005/8/layout/vList5"/>
    <dgm:cxn modelId="{CFF07C82-FD43-44E2-A6AB-FC8F48FED1E3}" srcId="{B0E8AF03-9EED-41F9-BE8E-D9663A843278}" destId="{65B9A07A-3FBF-4586-9B18-BF5EF2CCEA3E}" srcOrd="1" destOrd="0" parTransId="{BA612FFE-EBCA-466B-8C80-DCEEEF1DA80D}" sibTransId="{8D331D61-A370-49F8-9097-2059EE2EE7E7}"/>
    <dgm:cxn modelId="{1C3A6D93-C8A3-44C2-A866-CAA8BAF6D4D6}" srcId="{DBCD1558-8C4A-4973-8647-18D4C1951DA5}" destId="{58895747-C6AC-4223-BD10-904AEE5862AE}" srcOrd="0" destOrd="0" parTransId="{3DF4985E-F3ED-4FBD-9BBE-46CD679E4FCC}" sibTransId="{F2B27AF4-30FC-4C50-9926-9EBED13854E5}"/>
    <dgm:cxn modelId="{576FA4A4-5885-43A8-8502-D885E3C15405}" srcId="{DBCD1558-8C4A-4973-8647-18D4C1951DA5}" destId="{426446C9-8D97-43A6-AEF7-2B2ED8EAC2DD}" srcOrd="2" destOrd="0" parTransId="{4801D9AE-E660-4E1D-BA79-BB685EA22C7A}" sibTransId="{CBEB1433-3E9C-4F55-B269-26577FCDBF55}"/>
    <dgm:cxn modelId="{8A66B4BD-CA75-4338-9E99-C1E9810004A0}" type="presOf" srcId="{58895747-C6AC-4223-BD10-904AEE5862AE}" destId="{9B2CB8D7-8AA3-45AB-AF68-EBE9E0716910}" srcOrd="0" destOrd="0" presId="urn:microsoft.com/office/officeart/2005/8/layout/vList5"/>
    <dgm:cxn modelId="{38373FCA-FA7E-4B3E-9B76-48849C602077}" srcId="{B0E8AF03-9EED-41F9-BE8E-D9663A843278}" destId="{8DC5AC2B-F600-4725-A1D3-3915DA4F28AE}" srcOrd="0" destOrd="0" parTransId="{88B7BC95-FEF7-4E18-88FF-DE0368210BE4}" sibTransId="{5D9B60E9-9E35-4A8E-94D5-38E8A5E2A160}"/>
    <dgm:cxn modelId="{668357F5-96EA-4D08-A1F8-75D9C72666BC}" type="presOf" srcId="{FAAF1898-8B18-4DB0-AB2A-4DB6411DEFD4}" destId="{0489E8AB-1352-40D3-9A5C-48A2DE8DEA79}" srcOrd="0" destOrd="0" presId="urn:microsoft.com/office/officeart/2005/8/layout/vList5"/>
    <dgm:cxn modelId="{E5E7D6F5-685E-4AD4-B7AA-3ACE91A97CDB}" type="presOf" srcId="{B9C6AF1E-0B5F-4811-B5B6-8C6690172403}" destId="{9B2CB8D7-8AA3-45AB-AF68-EBE9E0716910}" srcOrd="0" destOrd="1" presId="urn:microsoft.com/office/officeart/2005/8/layout/vList5"/>
    <dgm:cxn modelId="{3DF5CEFE-0942-458C-AEB7-7EE46944B3B6}" type="presOf" srcId="{426446C9-8D97-43A6-AEF7-2B2ED8EAC2DD}" destId="{9B2CB8D7-8AA3-45AB-AF68-EBE9E0716910}" srcOrd="0" destOrd="2" presId="urn:microsoft.com/office/officeart/2005/8/layout/vList5"/>
    <dgm:cxn modelId="{8A8600EB-B6F1-4E80-82DB-DE1078E95CB9}" type="presParOf" srcId="{0489E8AB-1352-40D3-9A5C-48A2DE8DEA79}" destId="{D2B6B38E-2230-425D-9B70-D8C2D810ADA2}" srcOrd="0" destOrd="0" presId="urn:microsoft.com/office/officeart/2005/8/layout/vList5"/>
    <dgm:cxn modelId="{D02D8074-DEE9-41CF-8F68-43CBA6B3F584}" type="presParOf" srcId="{D2B6B38E-2230-425D-9B70-D8C2D810ADA2}" destId="{B105B297-333E-46AF-9608-4F56001E4B34}" srcOrd="0" destOrd="0" presId="urn:microsoft.com/office/officeart/2005/8/layout/vList5"/>
    <dgm:cxn modelId="{CACA0053-A5BC-46AD-B31A-524D2F11B60D}" type="presParOf" srcId="{D2B6B38E-2230-425D-9B70-D8C2D810ADA2}" destId="{32FFBAD0-79BF-47CD-B9F0-E68390BF1C11}" srcOrd="1" destOrd="0" presId="urn:microsoft.com/office/officeart/2005/8/layout/vList5"/>
    <dgm:cxn modelId="{2E6F8FD9-ACAA-4A51-B9B7-4DE7F8779D96}" type="presParOf" srcId="{0489E8AB-1352-40D3-9A5C-48A2DE8DEA79}" destId="{9EF7A147-A26F-474C-B2FE-238BA63D49B5}" srcOrd="1" destOrd="0" presId="urn:microsoft.com/office/officeart/2005/8/layout/vList5"/>
    <dgm:cxn modelId="{B79067B6-F072-4E1C-9601-93CCBACD77E4}" type="presParOf" srcId="{0489E8AB-1352-40D3-9A5C-48A2DE8DEA79}" destId="{9D68C9F1-0949-4C73-B243-E6087AE21512}" srcOrd="2" destOrd="0" presId="urn:microsoft.com/office/officeart/2005/8/layout/vList5"/>
    <dgm:cxn modelId="{7B3148E3-405C-4AA7-8359-30DA335718FA}" type="presParOf" srcId="{9D68C9F1-0949-4C73-B243-E6087AE21512}" destId="{11F2C898-D62F-40F8-B1DE-0C6E7F2EF146}" srcOrd="0" destOrd="0" presId="urn:microsoft.com/office/officeart/2005/8/layout/vList5"/>
    <dgm:cxn modelId="{A76645D1-9605-4E4B-83CF-0BD29E066863}" type="presParOf" srcId="{9D68C9F1-0949-4C73-B243-E6087AE21512}" destId="{9B2CB8D7-8AA3-45AB-AF68-EBE9E07169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D9CDC-5787-4318-99A2-225E0DB81EB9}">
      <dsp:nvSpPr>
        <dsp:cNvPr id="0" name=""/>
        <dsp:cNvSpPr/>
      </dsp:nvSpPr>
      <dsp:spPr>
        <a:xfrm>
          <a:off x="0" y="484915"/>
          <a:ext cx="46097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Paradigma de programación </a:t>
          </a:r>
          <a:endParaRPr lang="en-US" sz="2300" kern="1200" dirty="0"/>
        </a:p>
      </dsp:txBody>
      <dsp:txXfrm>
        <a:off x="26930" y="511845"/>
        <a:ext cx="4555878" cy="497795"/>
      </dsp:txXfrm>
    </dsp:sp>
    <dsp:sp modelId="{860782B9-3B6B-4073-8AD2-695DA73EC655}">
      <dsp:nvSpPr>
        <dsp:cNvPr id="0" name=""/>
        <dsp:cNvSpPr/>
      </dsp:nvSpPr>
      <dsp:spPr>
        <a:xfrm>
          <a:off x="0" y="1102810"/>
          <a:ext cx="46097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Crosscutting</a:t>
          </a:r>
        </a:p>
      </dsp:txBody>
      <dsp:txXfrm>
        <a:off x="26930" y="1129740"/>
        <a:ext cx="4555878" cy="497795"/>
      </dsp:txXfrm>
    </dsp:sp>
    <dsp:sp modelId="{90D60861-8539-46CE-8E9C-CACCD0DAADCC}">
      <dsp:nvSpPr>
        <dsp:cNvPr id="0" name=""/>
        <dsp:cNvSpPr/>
      </dsp:nvSpPr>
      <dsp:spPr>
        <a:xfrm>
          <a:off x="0" y="1720705"/>
          <a:ext cx="46097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Segmentación</a:t>
          </a:r>
          <a:endParaRPr lang="en-US" sz="2300" kern="1200" dirty="0"/>
        </a:p>
      </dsp:txBody>
      <dsp:txXfrm>
        <a:off x="26930" y="1747635"/>
        <a:ext cx="4555878" cy="497795"/>
      </dsp:txXfrm>
    </dsp:sp>
    <dsp:sp modelId="{8F5F2458-C8DC-4E45-AC5E-C988613FED52}">
      <dsp:nvSpPr>
        <dsp:cNvPr id="0" name=""/>
        <dsp:cNvSpPr/>
      </dsp:nvSpPr>
      <dsp:spPr>
        <a:xfrm>
          <a:off x="0" y="2338600"/>
          <a:ext cx="46097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300" kern="1200" dirty="0"/>
            <a:t>IOC</a:t>
          </a:r>
          <a:endParaRPr lang="en-US" sz="2300" kern="1200" dirty="0"/>
        </a:p>
      </dsp:txBody>
      <dsp:txXfrm>
        <a:off x="26930" y="2365530"/>
        <a:ext cx="4555878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FBAD0-79BF-47CD-B9F0-E68390BF1C11}">
      <dsp:nvSpPr>
        <dsp:cNvPr id="0" name=""/>
        <dsp:cNvSpPr/>
      </dsp:nvSpPr>
      <dsp:spPr>
        <a:xfrm rot="5400000">
          <a:off x="1781850" y="-85222"/>
          <a:ext cx="1932830" cy="25866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 </a:t>
          </a:r>
          <a:r>
            <a:rPr lang="en-US" sz="2400" kern="1200" dirty="0" err="1"/>
            <a:t>tiempo</a:t>
          </a:r>
          <a:r>
            <a:rPr lang="en-US" sz="2400" kern="1200" dirty="0"/>
            <a:t> de </a:t>
          </a:r>
          <a:r>
            <a:rPr lang="en-US" sz="2400" kern="1200" dirty="0" err="1"/>
            <a:t>ejecución</a:t>
          </a:r>
          <a:r>
            <a:rPr lang="en-US" sz="2400" kern="1200" dirty="0"/>
            <a:t>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Opc</a:t>
          </a:r>
          <a:r>
            <a:rPr lang="en-US" sz="2400" kern="1200" dirty="0"/>
            <a:t>. </a:t>
          </a:r>
          <a:r>
            <a:rPr lang="en-US" sz="2400" kern="1200" dirty="0" err="1"/>
            <a:t>CGLib</a:t>
          </a:r>
          <a:endParaRPr lang="en-US" sz="2400" kern="1200" dirty="0"/>
        </a:p>
      </dsp:txBody>
      <dsp:txXfrm rot="-5400000">
        <a:off x="1454964" y="336017"/>
        <a:ext cx="2492250" cy="1744124"/>
      </dsp:txXfrm>
    </dsp:sp>
    <dsp:sp modelId="{B105B297-333E-46AF-9608-4F56001E4B34}">
      <dsp:nvSpPr>
        <dsp:cNvPr id="0" name=""/>
        <dsp:cNvSpPr/>
      </dsp:nvSpPr>
      <dsp:spPr>
        <a:xfrm>
          <a:off x="0" y="60"/>
          <a:ext cx="1454964" cy="24160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SPRING AOP:</a:t>
          </a:r>
        </a:p>
      </dsp:txBody>
      <dsp:txXfrm>
        <a:off x="71025" y="71085"/>
        <a:ext cx="1312914" cy="2273988"/>
      </dsp:txXfrm>
    </dsp:sp>
    <dsp:sp modelId="{9B2CB8D7-8AA3-45AB-AF68-EBE9E0716910}">
      <dsp:nvSpPr>
        <dsp:cNvPr id="0" name=""/>
        <dsp:cNvSpPr/>
      </dsp:nvSpPr>
      <dsp:spPr>
        <a:xfrm rot="5400000">
          <a:off x="1781850" y="2451618"/>
          <a:ext cx="1932830" cy="25866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Compilación</a:t>
          </a:r>
          <a:r>
            <a:rPr lang="en-US" sz="2400" kern="1200" dirty="0"/>
            <a:t>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Post-</a:t>
          </a:r>
          <a:r>
            <a:rPr lang="en-US" sz="2400" kern="1200" dirty="0" err="1"/>
            <a:t>compilación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Carga</a:t>
          </a:r>
        </a:p>
      </dsp:txBody>
      <dsp:txXfrm rot="-5400000">
        <a:off x="1454964" y="2872858"/>
        <a:ext cx="2492250" cy="1744124"/>
      </dsp:txXfrm>
    </dsp:sp>
    <dsp:sp modelId="{11F2C898-D62F-40F8-B1DE-0C6E7F2EF146}">
      <dsp:nvSpPr>
        <dsp:cNvPr id="0" name=""/>
        <dsp:cNvSpPr/>
      </dsp:nvSpPr>
      <dsp:spPr>
        <a:xfrm>
          <a:off x="0" y="2536900"/>
          <a:ext cx="1454964" cy="24160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AspectJ – 3: </a:t>
          </a:r>
        </a:p>
      </dsp:txBody>
      <dsp:txXfrm>
        <a:off x="71025" y="2607925"/>
        <a:ext cx="1312914" cy="2273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3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6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88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46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90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96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2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7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5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2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4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2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76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60" name="Straight Connector 5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s-ES" dirty="0"/>
              <a:t>AOP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s-ES" cap="all" dirty="0">
                <a:solidFill>
                  <a:schemeClr val="tx2">
                    <a:lumMod val="75000"/>
                  </a:schemeClr>
                </a:solidFill>
              </a:rPr>
              <a:t>Programación Orientada a Aspectos</a:t>
            </a:r>
          </a:p>
          <a:p>
            <a:endParaRPr lang="es-ES" cap="all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Date Placeholder 5">
            <a:extLst>
              <a:ext uri="{FF2B5EF4-FFF2-40B4-BE49-F238E27FC236}">
                <a16:creationId xmlns:a16="http://schemas.microsoft.com/office/drawing/2014/main" id="{8138190A-AF4B-38CE-71FE-FDAE0A59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E90DB07-6DCE-4FB4-90CA-34B74158392C}" type="datetime1">
              <a:rPr lang="en-US">
                <a:solidFill>
                  <a:schemeClr val="tx2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6/1/2023</a:t>
            </a:fld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72AD2-5D2F-C336-9932-ABD3DB2C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796" y="4335184"/>
            <a:ext cx="7967619" cy="1406981"/>
          </a:xfrm>
        </p:spPr>
        <p:txBody>
          <a:bodyPr/>
          <a:lstStyle/>
          <a:p>
            <a:pPr defTabSz="425196"/>
            <a:r>
              <a:rPr lang="es-AR" sz="3348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Definición y conceptos</a:t>
            </a:r>
            <a:endParaRPr lang="es-A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A7A4EC2-3ECE-4C5D-81D0-28E0186A49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7893192"/>
              </p:ext>
            </p:extLst>
          </p:nvPr>
        </p:nvGraphicFramePr>
        <p:xfrm>
          <a:off x="1400795" y="786117"/>
          <a:ext cx="4609739" cy="337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12178-0E26-A429-4B61-7CFF50D9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430" y="786118"/>
            <a:ext cx="4606774" cy="3375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5748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Aspecto:</a:t>
            </a:r>
          </a:p>
          <a:p>
            <a:pPr marL="441731" lvl="1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Clase implementadora</a:t>
            </a:r>
          </a:p>
          <a:p>
            <a:pPr marL="441731" lvl="1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@Aspect</a:t>
            </a:r>
          </a:p>
          <a:p>
            <a:pPr marL="265748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 err="1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Point:</a:t>
            </a:r>
          </a:p>
          <a:p>
            <a:pPr marL="441731" lvl="1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Acción</a:t>
            </a:r>
          </a:p>
          <a:p>
            <a:pPr marL="265748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 err="1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Advice</a:t>
            </a: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441731" lvl="1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Reacción</a:t>
            </a:r>
          </a:p>
          <a:p>
            <a:pPr marL="265748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 err="1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Pointcut</a:t>
            </a: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441731" lvl="1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Expresión de ejecución JP</a:t>
            </a:r>
          </a:p>
          <a:p>
            <a:pPr marL="265748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 err="1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Weaving</a:t>
            </a: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441731" lvl="1" indent="-265748" defTabSz="425196">
              <a:lnSpc>
                <a:spcPct val="90000"/>
              </a:lnSpc>
              <a:spcAft>
                <a:spcPts val="558"/>
              </a:spcAft>
            </a:pPr>
            <a:r>
              <a:rPr lang="es-AR" sz="13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Enlazar aspectos con objetos p/ crear objecto proxy</a:t>
            </a:r>
          </a:p>
          <a:p>
            <a:pPr marL="441731" lvl="1" indent="-265748" defTabSz="425196">
              <a:lnSpc>
                <a:spcPct val="90000"/>
              </a:lnSpc>
              <a:spcAft>
                <a:spcPts val="558"/>
              </a:spcAft>
            </a:pPr>
            <a:endParaRPr lang="es-AR" sz="1300" kern="1200" cap="none">
              <a:solidFill>
                <a:schemeClr val="bg2">
                  <a:lumMod val="7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endParaRPr lang="es-AR" sz="1300"/>
          </a:p>
        </p:txBody>
      </p:sp>
    </p:spTree>
    <p:extLst>
      <p:ext uri="{BB962C8B-B14F-4D97-AF65-F5344CB8AC3E}">
        <p14:creationId xmlns:p14="http://schemas.microsoft.com/office/powerpoint/2010/main" val="428589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EC1A6F-92B0-BA0D-61FB-D57430B1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Advice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18086A-D967-3B68-4F84-F67F77C80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230162"/>
              </p:ext>
            </p:extLst>
          </p:nvPr>
        </p:nvGraphicFramePr>
        <p:xfrm>
          <a:off x="940645" y="1053425"/>
          <a:ext cx="6190459" cy="484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36">
                  <a:extLst>
                    <a:ext uri="{9D8B030D-6E8A-4147-A177-3AD203B41FA5}">
                      <a16:colId xmlns:a16="http://schemas.microsoft.com/office/drawing/2014/main" val="3791963396"/>
                    </a:ext>
                  </a:extLst>
                </a:gridCol>
                <a:gridCol w="3876023">
                  <a:extLst>
                    <a:ext uri="{9D8B030D-6E8A-4147-A177-3AD203B41FA5}">
                      <a16:colId xmlns:a16="http://schemas.microsoft.com/office/drawing/2014/main" val="2645146836"/>
                    </a:ext>
                  </a:extLst>
                </a:gridCol>
              </a:tblGrid>
              <a:tr h="520749">
                <a:tc>
                  <a:txBody>
                    <a:bodyPr/>
                    <a:lstStyle/>
                    <a:p>
                      <a:r>
                        <a:rPr lang="en-US" sz="2300"/>
                        <a:t>Tipo</a:t>
                      </a:r>
                    </a:p>
                  </a:txBody>
                  <a:tcPr marL="118352" marR="118352" marT="59176" marB="59176"/>
                </a:tc>
                <a:tc>
                  <a:txBody>
                    <a:bodyPr/>
                    <a:lstStyle/>
                    <a:p>
                      <a:r>
                        <a:rPr lang="en-US" sz="2300" err="1"/>
                        <a:t>Función</a:t>
                      </a:r>
                    </a:p>
                  </a:txBody>
                  <a:tcPr marL="118352" marR="118352" marT="59176" marB="59176"/>
                </a:tc>
                <a:extLst>
                  <a:ext uri="{0D108BD9-81ED-4DB2-BD59-A6C34878D82A}">
                    <a16:rowId xmlns:a16="http://schemas.microsoft.com/office/drawing/2014/main" val="1151947722"/>
                  </a:ext>
                </a:extLst>
              </a:tr>
              <a:tr h="520749">
                <a:tc>
                  <a:txBody>
                    <a:bodyPr/>
                    <a:lstStyle/>
                    <a:p>
                      <a:r>
                        <a:rPr lang="es-AR" sz="2300" noProof="0" err="1"/>
                        <a:t>Before</a:t>
                      </a:r>
                    </a:p>
                  </a:txBody>
                  <a:tcPr marL="118352" marR="118352" marT="59176" marB="59176"/>
                </a:tc>
                <a:tc>
                  <a:txBody>
                    <a:bodyPr/>
                    <a:lstStyle/>
                    <a:p>
                      <a:r>
                        <a:rPr lang="es-AR" sz="2300" noProof="0"/>
                        <a:t>Se ejecuta antes de los JP</a:t>
                      </a:r>
                    </a:p>
                  </a:txBody>
                  <a:tcPr marL="118352" marR="118352" marT="59176" marB="59176"/>
                </a:tc>
                <a:extLst>
                  <a:ext uri="{0D108BD9-81ED-4DB2-BD59-A6C34878D82A}">
                    <a16:rowId xmlns:a16="http://schemas.microsoft.com/office/drawing/2014/main" val="1964104337"/>
                  </a:ext>
                </a:extLst>
              </a:tr>
              <a:tr h="5207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2300" noProof="0"/>
                        <a:t>After</a:t>
                      </a:r>
                    </a:p>
                  </a:txBody>
                  <a:tcPr marL="118352" marR="118352" marT="59176" marB="5917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2300" b="0" i="0" u="none" strike="noStrike" noProof="0">
                          <a:solidFill>
                            <a:srgbClr val="000000"/>
                          </a:solidFill>
                          <a:latin typeface="Univers Light"/>
                        </a:rPr>
                        <a:t>Se ejecuta luego de los JP</a:t>
                      </a:r>
                      <a:endParaRPr lang="es-AR" sz="2300" noProof="0"/>
                    </a:p>
                  </a:txBody>
                  <a:tcPr marL="118352" marR="118352" marT="59176" marB="59176"/>
                </a:tc>
                <a:extLst>
                  <a:ext uri="{0D108BD9-81ED-4DB2-BD59-A6C34878D82A}">
                    <a16:rowId xmlns:a16="http://schemas.microsoft.com/office/drawing/2014/main" val="3422224678"/>
                  </a:ext>
                </a:extLst>
              </a:tr>
              <a:tr h="875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2300" noProof="0" err="1"/>
                        <a:t>AfterReturning</a:t>
                      </a:r>
                    </a:p>
                  </a:txBody>
                  <a:tcPr marL="118352" marR="118352" marT="59176" marB="5917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2300" b="0" i="0" u="none" strike="noStrike" noProof="0">
                          <a:solidFill>
                            <a:srgbClr val="000000"/>
                          </a:solidFill>
                          <a:latin typeface="Univers Light"/>
                        </a:rPr>
                        <a:t>Se ejecuta luego de los JP, con retorno de valor</a:t>
                      </a:r>
                      <a:endParaRPr lang="es-AR" sz="2300" noProof="0"/>
                    </a:p>
                  </a:txBody>
                  <a:tcPr marL="118352" marR="118352" marT="59176" marB="59176"/>
                </a:tc>
                <a:extLst>
                  <a:ext uri="{0D108BD9-81ED-4DB2-BD59-A6C34878D82A}">
                    <a16:rowId xmlns:a16="http://schemas.microsoft.com/office/drawing/2014/main" val="1000075264"/>
                  </a:ext>
                </a:extLst>
              </a:tr>
              <a:tr h="12308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2300" noProof="0" err="1"/>
                        <a:t>AfterThrowing</a:t>
                      </a:r>
                    </a:p>
                  </a:txBody>
                  <a:tcPr marL="118352" marR="118352" marT="59176" marB="5917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2300" b="0" i="0" u="none" strike="noStrike" noProof="0">
                          <a:solidFill>
                            <a:srgbClr val="000000"/>
                          </a:solidFill>
                          <a:latin typeface="Univers Light"/>
                        </a:rPr>
                        <a:t>Se ejecuta luego de lanzada una excepción en un JP</a:t>
                      </a:r>
                    </a:p>
                  </a:txBody>
                  <a:tcPr marL="118352" marR="118352" marT="59176" marB="59176"/>
                </a:tc>
                <a:extLst>
                  <a:ext uri="{0D108BD9-81ED-4DB2-BD59-A6C34878D82A}">
                    <a16:rowId xmlns:a16="http://schemas.microsoft.com/office/drawing/2014/main" val="1689437264"/>
                  </a:ext>
                </a:extLst>
              </a:tr>
              <a:tr h="875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2300" noProof="0" err="1"/>
                        <a:t>Around</a:t>
                      </a:r>
                    </a:p>
                  </a:txBody>
                  <a:tcPr marL="118352" marR="118352" marT="59176" marB="5917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AR" sz="2300" noProof="0"/>
                        <a:t>Personalización total del código</a:t>
                      </a:r>
                    </a:p>
                  </a:txBody>
                  <a:tcPr marL="118352" marR="118352" marT="59176" marB="59176"/>
                </a:tc>
                <a:extLst>
                  <a:ext uri="{0D108BD9-81ED-4DB2-BD59-A6C34878D82A}">
                    <a16:rowId xmlns:a16="http://schemas.microsoft.com/office/drawing/2014/main" val="69554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CAA5FF4-FE62-2859-11F2-34CCA921525B}"/>
              </a:ext>
            </a:extLst>
          </p:cNvPr>
          <p:cNvSpPr>
            <a:spLocks noGrp="1"/>
          </p:cNvSpPr>
          <p:nvPr/>
        </p:nvSpPr>
        <p:spPr>
          <a:xfrm>
            <a:off x="714281" y="497072"/>
            <a:ext cx="4177195" cy="4534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Weaving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FB0A07BD-4DCA-67BF-429B-7F6D34260DEC}"/>
              </a:ext>
            </a:extLst>
          </p:cNvPr>
          <p:cNvGraphicFramePr>
            <a:graphicFrameLocks noGrp="1"/>
          </p:cNvGraphicFramePr>
          <p:nvPr/>
        </p:nvGraphicFramePr>
        <p:xfrm>
          <a:off x="7202245" y="952500"/>
          <a:ext cx="4041568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4377F08-7249-6176-B74F-63C1CE5A3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47" y="2919045"/>
            <a:ext cx="5382321" cy="281491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D98961-E84D-FAC0-407A-9CE27CA26FCD}"/>
              </a:ext>
            </a:extLst>
          </p:cNvPr>
          <p:cNvSpPr txBox="1">
            <a:spLocks/>
          </p:cNvSpPr>
          <p:nvPr/>
        </p:nvSpPr>
        <p:spPr>
          <a:xfrm>
            <a:off x="716053" y="1181100"/>
            <a:ext cx="7606195" cy="453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Weaver – </a:t>
            </a:r>
            <a:r>
              <a:rPr lang="en-US" sz="1400" err="1"/>
              <a:t>TejedoR</a:t>
            </a:r>
            <a:endParaRPr lang="en-US" sz="1400" dirty="0" err="1"/>
          </a:p>
          <a:p>
            <a:r>
              <a:rPr lang="en-US" sz="1100" dirty="0" err="1"/>
              <a:t>Entremezcla</a:t>
            </a:r>
            <a:r>
              <a:rPr lang="en-US" sz="1100" dirty="0"/>
              <a:t> </a:t>
            </a:r>
            <a:r>
              <a:rPr lang="en-US" sz="1100" dirty="0" err="1"/>
              <a:t>clases</a:t>
            </a:r>
            <a:r>
              <a:rPr lang="en-US" sz="1100" dirty="0"/>
              <a:t> con </a:t>
            </a:r>
            <a:r>
              <a:rPr lang="en-US" sz="1100" dirty="0" err="1"/>
              <a:t>Aspectos</a:t>
            </a:r>
          </a:p>
        </p:txBody>
      </p:sp>
    </p:spTree>
    <p:extLst>
      <p:ext uri="{BB962C8B-B14F-4D97-AF65-F5344CB8AC3E}">
        <p14:creationId xmlns:p14="http://schemas.microsoft.com/office/powerpoint/2010/main" val="2401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Slice</vt:lpstr>
      <vt:lpstr>AOP</vt:lpstr>
      <vt:lpstr>Definición y conceptos</vt:lpstr>
      <vt:lpstr>Advice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226</cp:revision>
  <dcterms:created xsi:type="dcterms:W3CDTF">2023-05-30T20:01:52Z</dcterms:created>
  <dcterms:modified xsi:type="dcterms:W3CDTF">2023-06-02T03:21:55Z</dcterms:modified>
</cp:coreProperties>
</file>