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F320E5-7A20-41F1-ADC9-5943805270F6}" v="409" dt="2023-06-16T01:00:31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A9456-1DBA-43AA-AF6D-3A069EDCCE73}" type="doc">
      <dgm:prSet loTypeId="urn:microsoft.com/office/officeart/2005/8/layout/vList2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869A374-A8E0-4920-9064-8D1DF6574287}">
      <dgm:prSet/>
      <dgm:spPr/>
      <dgm:t>
        <a:bodyPr/>
        <a:lstStyle/>
        <a:p>
          <a:pPr rtl="0"/>
          <a:r>
            <a:rPr lang="en-US" b="1" dirty="0">
              <a:latin typeface="Franklin Gothic Medium"/>
            </a:rPr>
            <a:t>Late binding (</a:t>
          </a:r>
          <a:r>
            <a:rPr lang="en-US" b="1" dirty="0" err="1">
              <a:latin typeface="Franklin Gothic Medium"/>
            </a:rPr>
            <a:t>ej</a:t>
          </a:r>
          <a:r>
            <a:rPr lang="en-US" b="1" dirty="0">
              <a:latin typeface="Franklin Gothic Medium"/>
            </a:rPr>
            <a:t>: </a:t>
          </a:r>
          <a:r>
            <a:rPr lang="en-US" b="1" dirty="0" err="1">
              <a:latin typeface="Franklin Gothic Medium"/>
            </a:rPr>
            <a:t>Invocar</a:t>
          </a:r>
          <a:r>
            <a:rPr lang="en-US" b="1" dirty="0">
              <a:latin typeface="Franklin Gothic Medium"/>
            </a:rPr>
            <a:t> </a:t>
          </a:r>
          <a:r>
            <a:rPr lang="en-US" b="1" dirty="0" err="1">
              <a:latin typeface="Franklin Gothic Medium"/>
            </a:rPr>
            <a:t>metodos</a:t>
          </a:r>
          <a:r>
            <a:rPr lang="en-US" b="1" dirty="0">
              <a:latin typeface="Franklin Gothic Medium"/>
            </a:rPr>
            <a:t> </a:t>
          </a:r>
          <a:r>
            <a:rPr lang="en-US" b="1" dirty="0" err="1">
              <a:latin typeface="Franklin Gothic Medium"/>
            </a:rPr>
            <a:t>dinámicamente</a:t>
          </a:r>
          <a:r>
            <a:rPr lang="en-US" b="1" dirty="0">
              <a:latin typeface="Franklin Gothic Medium"/>
            </a:rPr>
            <a:t>)</a:t>
          </a:r>
          <a:endParaRPr lang="en-US" dirty="0"/>
        </a:p>
      </dgm:t>
    </dgm:pt>
    <dgm:pt modelId="{5B36EAB2-754C-4CEA-9220-B039495A589F}" type="parTrans" cxnId="{A9EDDE20-57D6-48AD-ADFC-C53A28BFDBF4}">
      <dgm:prSet/>
      <dgm:spPr/>
      <dgm:t>
        <a:bodyPr/>
        <a:lstStyle/>
        <a:p>
          <a:endParaRPr lang="en-US"/>
        </a:p>
      </dgm:t>
    </dgm:pt>
    <dgm:pt modelId="{B6B75D5E-4101-4176-9852-411D5F9277AB}" type="sibTrans" cxnId="{A9EDDE20-57D6-48AD-ADFC-C53A28BFDBF4}">
      <dgm:prSet/>
      <dgm:spPr/>
      <dgm:t>
        <a:bodyPr/>
        <a:lstStyle/>
        <a:p>
          <a:endParaRPr lang="en-US"/>
        </a:p>
      </dgm:t>
    </dgm:pt>
    <dgm:pt modelId="{B5456222-BDE0-4CFD-89AC-DFD0220DEF4D}">
      <dgm:prSet phldr="0"/>
      <dgm:spPr/>
      <dgm:t>
        <a:bodyPr/>
        <a:lstStyle/>
        <a:p>
          <a:pPr rtl="0"/>
          <a:r>
            <a:rPr lang="en-US" b="1" dirty="0" err="1">
              <a:latin typeface="Franklin Gothic Medium"/>
            </a:rPr>
            <a:t>Introspección</a:t>
          </a:r>
          <a:r>
            <a:rPr lang="en-US" b="1" dirty="0">
              <a:latin typeface="Franklin Gothic Medium"/>
            </a:rPr>
            <a:t> de </a:t>
          </a:r>
          <a:r>
            <a:rPr lang="en-US" b="1" dirty="0" err="1">
              <a:latin typeface="Franklin Gothic Medium"/>
            </a:rPr>
            <a:t>seguridad</a:t>
          </a:r>
          <a:r>
            <a:rPr lang="en-US" b="1" dirty="0">
              <a:latin typeface="Franklin Gothic Medium"/>
            </a:rPr>
            <a:t> (Ethical Hacking)</a:t>
          </a:r>
        </a:p>
      </dgm:t>
    </dgm:pt>
    <dgm:pt modelId="{28947460-4D1C-4DC1-8E15-3FA353F89D60}" type="parTrans" cxnId="{565123EA-2939-4873-8C47-0A0328B5052D}">
      <dgm:prSet/>
      <dgm:spPr/>
    </dgm:pt>
    <dgm:pt modelId="{FB0E73D6-0B0E-4A87-82C6-5044C170DF39}" type="sibTrans" cxnId="{565123EA-2939-4873-8C47-0A0328B5052D}">
      <dgm:prSet/>
      <dgm:spPr/>
    </dgm:pt>
    <dgm:pt modelId="{9695E1FD-42D5-4585-AEB5-5442DE8AE4C1}">
      <dgm:prSet phldr="0"/>
      <dgm:spPr/>
      <dgm:t>
        <a:bodyPr/>
        <a:lstStyle/>
        <a:p>
          <a:pPr rtl="0"/>
          <a:r>
            <a:rPr lang="en-US" b="1" dirty="0" err="1">
              <a:latin typeface="Franklin Gothic Medium"/>
            </a:rPr>
            <a:t>Metaprogramación</a:t>
          </a:r>
          <a:r>
            <a:rPr lang="en-US" b="1" dirty="0">
              <a:latin typeface="Franklin Gothic Medium"/>
            </a:rPr>
            <a:t> (AOP, Debugger, Profiler, Lombok)</a:t>
          </a:r>
          <a:endParaRPr lang="en-US" dirty="0"/>
        </a:p>
      </dgm:t>
    </dgm:pt>
    <dgm:pt modelId="{EFD0AA96-2A26-4DC4-BEE3-B400A44ED931}" type="parTrans" cxnId="{E3C1D6E8-FC70-4260-9A5C-884A1AEC24C1}">
      <dgm:prSet/>
      <dgm:spPr/>
    </dgm:pt>
    <dgm:pt modelId="{1F701723-903E-4D75-A74F-320AED19A465}" type="sibTrans" cxnId="{E3C1D6E8-FC70-4260-9A5C-884A1AEC24C1}">
      <dgm:prSet/>
      <dgm:spPr/>
    </dgm:pt>
    <dgm:pt modelId="{9B59B767-917D-47C5-A707-C96024D289C5}" type="pres">
      <dgm:prSet presAssocID="{415A9456-1DBA-43AA-AF6D-3A069EDCCE73}" presName="linear" presStyleCnt="0">
        <dgm:presLayoutVars>
          <dgm:animLvl val="lvl"/>
          <dgm:resizeHandles val="exact"/>
        </dgm:presLayoutVars>
      </dgm:prSet>
      <dgm:spPr/>
    </dgm:pt>
    <dgm:pt modelId="{82D652FA-6ADA-46FA-8EBD-DD1F94FE1949}" type="pres">
      <dgm:prSet presAssocID="{5869A374-A8E0-4920-9064-8D1DF65742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15844F-7238-4F73-A725-150834122347}" type="pres">
      <dgm:prSet presAssocID="{B6B75D5E-4101-4176-9852-411D5F9277AB}" presName="spacer" presStyleCnt="0"/>
      <dgm:spPr/>
    </dgm:pt>
    <dgm:pt modelId="{7A524F50-A7F0-4CD6-8316-97F84AB1D547}" type="pres">
      <dgm:prSet presAssocID="{B5456222-BDE0-4CFD-89AC-DFD0220DEF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3F9F3D-9D0C-4682-B28F-A5116BDE7E28}" type="pres">
      <dgm:prSet presAssocID="{FB0E73D6-0B0E-4A87-82C6-5044C170DF39}" presName="spacer" presStyleCnt="0"/>
      <dgm:spPr/>
    </dgm:pt>
    <dgm:pt modelId="{C9C2C29C-30D4-40C2-BC78-91EA14A9726B}" type="pres">
      <dgm:prSet presAssocID="{9695E1FD-42D5-4585-AEB5-5442DE8AE4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EDDE20-57D6-48AD-ADFC-C53A28BFDBF4}" srcId="{415A9456-1DBA-43AA-AF6D-3A069EDCCE73}" destId="{5869A374-A8E0-4920-9064-8D1DF6574287}" srcOrd="0" destOrd="0" parTransId="{5B36EAB2-754C-4CEA-9220-B039495A589F}" sibTransId="{B6B75D5E-4101-4176-9852-411D5F9277AB}"/>
    <dgm:cxn modelId="{91AC7627-01D0-49FD-BE87-317D6765A1E8}" type="presOf" srcId="{9695E1FD-42D5-4585-AEB5-5442DE8AE4C1}" destId="{C9C2C29C-30D4-40C2-BC78-91EA14A9726B}" srcOrd="0" destOrd="0" presId="urn:microsoft.com/office/officeart/2005/8/layout/vList2"/>
    <dgm:cxn modelId="{8675832D-D738-4475-B664-7D22D3F4BDE2}" type="presOf" srcId="{5869A374-A8E0-4920-9064-8D1DF6574287}" destId="{82D652FA-6ADA-46FA-8EBD-DD1F94FE1949}" srcOrd="0" destOrd="0" presId="urn:microsoft.com/office/officeart/2005/8/layout/vList2"/>
    <dgm:cxn modelId="{9B75A76F-5FBE-4BB7-B539-8F46B385165C}" type="presOf" srcId="{415A9456-1DBA-43AA-AF6D-3A069EDCCE73}" destId="{9B59B767-917D-47C5-A707-C96024D289C5}" srcOrd="0" destOrd="0" presId="urn:microsoft.com/office/officeart/2005/8/layout/vList2"/>
    <dgm:cxn modelId="{F2F868B8-2493-402B-89A9-A104ABA8538B}" type="presOf" srcId="{B5456222-BDE0-4CFD-89AC-DFD0220DEF4D}" destId="{7A524F50-A7F0-4CD6-8316-97F84AB1D547}" srcOrd="0" destOrd="0" presId="urn:microsoft.com/office/officeart/2005/8/layout/vList2"/>
    <dgm:cxn modelId="{E3C1D6E8-FC70-4260-9A5C-884A1AEC24C1}" srcId="{415A9456-1DBA-43AA-AF6D-3A069EDCCE73}" destId="{9695E1FD-42D5-4585-AEB5-5442DE8AE4C1}" srcOrd="2" destOrd="0" parTransId="{EFD0AA96-2A26-4DC4-BEE3-B400A44ED931}" sibTransId="{1F701723-903E-4D75-A74F-320AED19A465}"/>
    <dgm:cxn modelId="{565123EA-2939-4873-8C47-0A0328B5052D}" srcId="{415A9456-1DBA-43AA-AF6D-3A069EDCCE73}" destId="{B5456222-BDE0-4CFD-89AC-DFD0220DEF4D}" srcOrd="1" destOrd="0" parTransId="{28947460-4D1C-4DC1-8E15-3FA353F89D60}" sibTransId="{FB0E73D6-0B0E-4A87-82C6-5044C170DF39}"/>
    <dgm:cxn modelId="{B48C8673-B3F6-481B-B0B4-A9AEADEFE9D3}" type="presParOf" srcId="{9B59B767-917D-47C5-A707-C96024D289C5}" destId="{82D652FA-6ADA-46FA-8EBD-DD1F94FE1949}" srcOrd="0" destOrd="0" presId="urn:microsoft.com/office/officeart/2005/8/layout/vList2"/>
    <dgm:cxn modelId="{AA19F3F2-5E7B-41E9-985A-B456A2B66AC8}" type="presParOf" srcId="{9B59B767-917D-47C5-A707-C96024D289C5}" destId="{EB15844F-7238-4F73-A725-150834122347}" srcOrd="1" destOrd="0" presId="urn:microsoft.com/office/officeart/2005/8/layout/vList2"/>
    <dgm:cxn modelId="{F09CA996-62AD-4454-9659-92BEB9A01749}" type="presParOf" srcId="{9B59B767-917D-47C5-A707-C96024D289C5}" destId="{7A524F50-A7F0-4CD6-8316-97F84AB1D547}" srcOrd="2" destOrd="0" presId="urn:microsoft.com/office/officeart/2005/8/layout/vList2"/>
    <dgm:cxn modelId="{E636EB92-E671-4111-9F9B-6A962058E9CC}" type="presParOf" srcId="{9B59B767-917D-47C5-A707-C96024D289C5}" destId="{543F9F3D-9D0C-4682-B28F-A5116BDE7E28}" srcOrd="3" destOrd="0" presId="urn:microsoft.com/office/officeart/2005/8/layout/vList2"/>
    <dgm:cxn modelId="{46AFF3EB-BA84-45C0-B089-9483850A23A6}" type="presParOf" srcId="{9B59B767-917D-47C5-A707-C96024D289C5}" destId="{C9C2C29C-30D4-40C2-BC78-91EA14A972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A9456-1DBA-43AA-AF6D-3A069EDCCE73}" type="doc">
      <dgm:prSet loTypeId="urn:microsoft.com/office/officeart/2005/8/layout/vList2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869A374-A8E0-4920-9064-8D1DF6574287}">
      <dgm:prSet/>
      <dgm:spPr/>
      <dgm:t>
        <a:bodyPr/>
        <a:lstStyle/>
        <a:p>
          <a:r>
            <a:rPr lang="en-US" b="1" dirty="0"/>
            <a:t>Acceder </a:t>
          </a:r>
          <a:r>
            <a:rPr lang="en-US" b="1" dirty="0" err="1"/>
            <a:t>en</a:t>
          </a:r>
          <a:r>
            <a:rPr lang="en-US" b="1" dirty="0"/>
            <a:t> </a:t>
          </a:r>
          <a:r>
            <a:rPr lang="en-US" b="1" dirty="0" err="1"/>
            <a:t>tiempo</a:t>
          </a:r>
          <a:r>
            <a:rPr lang="en-US" b="1" dirty="0"/>
            <a:t> de </a:t>
          </a:r>
          <a:r>
            <a:rPr lang="en-US" b="1" dirty="0" err="1"/>
            <a:t>ejecución</a:t>
          </a:r>
          <a:r>
            <a:rPr lang="en-US" b="1" dirty="0"/>
            <a:t> de un </a:t>
          </a:r>
          <a:r>
            <a:rPr lang="en-US" b="1" dirty="0" err="1"/>
            <a:t>programa</a:t>
          </a:r>
          <a:r>
            <a:rPr lang="en-US" b="1" dirty="0"/>
            <a:t> a la </a:t>
          </a:r>
          <a:r>
            <a:rPr lang="en-US" b="1" dirty="0" err="1"/>
            <a:t>información</a:t>
          </a:r>
          <a:r>
            <a:rPr lang="en-US" b="1" dirty="0"/>
            <a:t> de </a:t>
          </a:r>
          <a:r>
            <a:rPr lang="en-US" b="1" dirty="0" err="1"/>
            <a:t>si</a:t>
          </a:r>
          <a:r>
            <a:rPr lang="en-US" b="1" dirty="0"/>
            <a:t> </a:t>
          </a:r>
          <a:r>
            <a:rPr lang="en-US" b="1" dirty="0" err="1"/>
            <a:t>mismo</a:t>
          </a:r>
          <a:endParaRPr lang="en-US" dirty="0" err="1"/>
        </a:p>
      </dgm:t>
    </dgm:pt>
    <dgm:pt modelId="{5B36EAB2-754C-4CEA-9220-B039495A589F}" type="parTrans" cxnId="{A9EDDE20-57D6-48AD-ADFC-C53A28BFDBF4}">
      <dgm:prSet/>
      <dgm:spPr/>
      <dgm:t>
        <a:bodyPr/>
        <a:lstStyle/>
        <a:p>
          <a:endParaRPr lang="en-US"/>
        </a:p>
      </dgm:t>
    </dgm:pt>
    <dgm:pt modelId="{B6B75D5E-4101-4176-9852-411D5F9277AB}" type="sibTrans" cxnId="{A9EDDE20-57D6-48AD-ADFC-C53A28BFDBF4}">
      <dgm:prSet/>
      <dgm:spPr/>
      <dgm:t>
        <a:bodyPr/>
        <a:lstStyle/>
        <a:p>
          <a:endParaRPr lang="en-US"/>
        </a:p>
      </dgm:t>
    </dgm:pt>
    <dgm:pt modelId="{F1B834AA-D1B3-4C86-B565-DDBFE4376375}">
      <dgm:prSet/>
      <dgm:spPr/>
      <dgm:t>
        <a:bodyPr/>
        <a:lstStyle/>
        <a:p>
          <a:r>
            <a:rPr lang="en-US" b="1" dirty="0"/>
            <a:t>Manipular </a:t>
          </a:r>
          <a:r>
            <a:rPr lang="en-US" b="1" dirty="0" err="1"/>
            <a:t>dicha</a:t>
          </a:r>
          <a:r>
            <a:rPr lang="en-US" b="1" dirty="0"/>
            <a:t> </a:t>
          </a:r>
          <a:r>
            <a:rPr lang="en-US" b="1" dirty="0" err="1"/>
            <a:t>información</a:t>
          </a:r>
          <a:r>
            <a:rPr lang="en-US" b="1" dirty="0"/>
            <a:t>.</a:t>
          </a:r>
          <a:endParaRPr lang="en-US" dirty="0"/>
        </a:p>
      </dgm:t>
    </dgm:pt>
    <dgm:pt modelId="{6C8CF53A-5B39-4A05-B16F-172B90A70AAD}" type="parTrans" cxnId="{943E58DF-4104-4B32-B5A4-A3B349B0C5C6}">
      <dgm:prSet/>
      <dgm:spPr/>
      <dgm:t>
        <a:bodyPr/>
        <a:lstStyle/>
        <a:p>
          <a:endParaRPr lang="en-US"/>
        </a:p>
      </dgm:t>
    </dgm:pt>
    <dgm:pt modelId="{263C8D79-DCBF-4A92-99F6-7AA090B4D1DC}" type="sibTrans" cxnId="{943E58DF-4104-4B32-B5A4-A3B349B0C5C6}">
      <dgm:prSet/>
      <dgm:spPr/>
      <dgm:t>
        <a:bodyPr/>
        <a:lstStyle/>
        <a:p>
          <a:endParaRPr lang="en-US"/>
        </a:p>
      </dgm:t>
    </dgm:pt>
    <dgm:pt modelId="{526DFCE5-2414-427C-988B-354F0E2737F0}">
      <dgm:prSet/>
      <dgm:spPr/>
      <dgm:t>
        <a:bodyPr/>
        <a:lstStyle/>
        <a:p>
          <a:r>
            <a:rPr lang="en-US" b="1" dirty="0" err="1"/>
            <a:t>Invocar</a:t>
          </a:r>
          <a:r>
            <a:rPr lang="en-US" b="1" dirty="0"/>
            <a:t> </a:t>
          </a:r>
          <a:r>
            <a:rPr lang="en-US" b="1" dirty="0" err="1"/>
            <a:t>métodos</a:t>
          </a:r>
          <a:r>
            <a:rPr lang="en-US" b="1" dirty="0"/>
            <a:t> </a:t>
          </a:r>
          <a:r>
            <a:rPr lang="en-US" b="1" dirty="0" err="1"/>
            <a:t>dinámicamente</a:t>
          </a:r>
          <a:r>
            <a:rPr lang="en-US" b="1" dirty="0"/>
            <a:t>.</a:t>
          </a:r>
          <a:endParaRPr lang="en-US" dirty="0"/>
        </a:p>
      </dgm:t>
    </dgm:pt>
    <dgm:pt modelId="{E5E38C91-BB3E-484D-B2D5-3D5A30CDBCDC}" type="parTrans" cxnId="{166835B1-CF66-4B9A-937D-D14D608CA4AD}">
      <dgm:prSet/>
      <dgm:spPr/>
      <dgm:t>
        <a:bodyPr/>
        <a:lstStyle/>
        <a:p>
          <a:endParaRPr lang="en-US"/>
        </a:p>
      </dgm:t>
    </dgm:pt>
    <dgm:pt modelId="{0B3E16AA-8E8E-45E6-A8CE-29BACB48125E}" type="sibTrans" cxnId="{166835B1-CF66-4B9A-937D-D14D608CA4AD}">
      <dgm:prSet/>
      <dgm:spPr/>
      <dgm:t>
        <a:bodyPr/>
        <a:lstStyle/>
        <a:p>
          <a:endParaRPr lang="en-US"/>
        </a:p>
      </dgm:t>
    </dgm:pt>
    <dgm:pt modelId="{62697512-0CA5-4008-8746-E61134E7D7EC}">
      <dgm:prSet/>
      <dgm:spPr/>
      <dgm:t>
        <a:bodyPr/>
        <a:lstStyle/>
        <a:p>
          <a:r>
            <a:rPr lang="en-US" b="1" dirty="0" err="1"/>
            <a:t>Saltar</a:t>
          </a:r>
          <a:r>
            <a:rPr lang="en-US" b="1" dirty="0"/>
            <a:t> </a:t>
          </a:r>
          <a:r>
            <a:rPr lang="en-US" b="1" dirty="0" err="1"/>
            <a:t>modificadores</a:t>
          </a:r>
          <a:r>
            <a:rPr lang="en-US" b="1" dirty="0"/>
            <a:t> de </a:t>
          </a:r>
          <a:r>
            <a:rPr lang="en-US" b="1" dirty="0" err="1"/>
            <a:t>acceso</a:t>
          </a:r>
          <a:r>
            <a:rPr lang="en-US" b="1" dirty="0">
              <a:latin typeface="Franklin Gothic Medium"/>
            </a:rPr>
            <a:t>.</a:t>
          </a:r>
          <a:endParaRPr lang="en-US" b="0" dirty="0">
            <a:latin typeface="Franklin Gothic Medium"/>
          </a:endParaRPr>
        </a:p>
      </dgm:t>
    </dgm:pt>
    <dgm:pt modelId="{5309B4AE-17F4-40D2-9201-6E7898BDBE55}" type="parTrans" cxnId="{B30EBDC4-377F-45A2-B537-339F58219076}">
      <dgm:prSet/>
      <dgm:spPr/>
      <dgm:t>
        <a:bodyPr/>
        <a:lstStyle/>
        <a:p>
          <a:endParaRPr lang="en-US"/>
        </a:p>
      </dgm:t>
    </dgm:pt>
    <dgm:pt modelId="{5FDD761F-8589-4A20-B9B3-30017345A5CB}" type="sibTrans" cxnId="{B30EBDC4-377F-45A2-B537-339F58219076}">
      <dgm:prSet/>
      <dgm:spPr/>
      <dgm:t>
        <a:bodyPr/>
        <a:lstStyle/>
        <a:p>
          <a:endParaRPr lang="en-US"/>
        </a:p>
      </dgm:t>
    </dgm:pt>
    <dgm:pt modelId="{F5A527F6-2E6B-436F-813B-A1F7C4292CEE}">
      <dgm:prSet phldr="0"/>
      <dgm:spPr/>
      <dgm:t>
        <a:bodyPr/>
        <a:lstStyle/>
        <a:p>
          <a:r>
            <a:rPr lang="en-US" b="1" dirty="0" err="1"/>
            <a:t>Saltarse</a:t>
          </a:r>
          <a:r>
            <a:rPr lang="en-US" b="1" dirty="0"/>
            <a:t> </a:t>
          </a:r>
          <a:r>
            <a:rPr lang="en-US" b="1" dirty="0" err="1"/>
            <a:t>métodos</a:t>
          </a:r>
          <a:r>
            <a:rPr lang="en-US" b="1" dirty="0"/>
            <a:t> setters</a:t>
          </a:r>
          <a:endParaRPr lang="en-US" dirty="0"/>
        </a:p>
      </dgm:t>
    </dgm:pt>
    <dgm:pt modelId="{0EAC0189-45D4-4B6F-B43C-3F71CFCE134B}" type="parTrans" cxnId="{3775CAB2-DC1A-41C4-AB52-ED34D22335A3}">
      <dgm:prSet/>
      <dgm:spPr/>
    </dgm:pt>
    <dgm:pt modelId="{394069F2-21C7-41D8-9FB8-6B7425DD9A22}" type="sibTrans" cxnId="{3775CAB2-DC1A-41C4-AB52-ED34D22335A3}">
      <dgm:prSet/>
      <dgm:spPr/>
      <dgm:t>
        <a:bodyPr/>
        <a:lstStyle/>
        <a:p>
          <a:endParaRPr lang="en-US"/>
        </a:p>
      </dgm:t>
    </dgm:pt>
    <dgm:pt modelId="{9B59B767-917D-47C5-A707-C96024D289C5}" type="pres">
      <dgm:prSet presAssocID="{415A9456-1DBA-43AA-AF6D-3A069EDCCE73}" presName="linear" presStyleCnt="0">
        <dgm:presLayoutVars>
          <dgm:animLvl val="lvl"/>
          <dgm:resizeHandles val="exact"/>
        </dgm:presLayoutVars>
      </dgm:prSet>
      <dgm:spPr/>
    </dgm:pt>
    <dgm:pt modelId="{82D652FA-6ADA-46FA-8EBD-DD1F94FE1949}" type="pres">
      <dgm:prSet presAssocID="{5869A374-A8E0-4920-9064-8D1DF65742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15844F-7238-4F73-A725-150834122347}" type="pres">
      <dgm:prSet presAssocID="{B6B75D5E-4101-4176-9852-411D5F9277AB}" presName="spacer" presStyleCnt="0"/>
      <dgm:spPr/>
    </dgm:pt>
    <dgm:pt modelId="{B12E3C5A-0296-413D-AD4F-FEA0E63740F7}" type="pres">
      <dgm:prSet presAssocID="{F1B834AA-D1B3-4C86-B565-DDBFE437637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18568BF-8D9A-4B0E-8AED-AEA752FEB351}" type="pres">
      <dgm:prSet presAssocID="{263C8D79-DCBF-4A92-99F6-7AA090B4D1DC}" presName="spacer" presStyleCnt="0"/>
      <dgm:spPr/>
    </dgm:pt>
    <dgm:pt modelId="{ED5CAF0D-0A7B-48AC-999F-E6C20294F1CB}" type="pres">
      <dgm:prSet presAssocID="{526DFCE5-2414-427C-988B-354F0E2737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3A8A3FA-1807-4445-8BB0-1B9EE1954520}" type="pres">
      <dgm:prSet presAssocID="{0B3E16AA-8E8E-45E6-A8CE-29BACB48125E}" presName="spacer" presStyleCnt="0"/>
      <dgm:spPr/>
    </dgm:pt>
    <dgm:pt modelId="{A99C174F-7360-4A90-9CA8-FFD0DCDD7D25}" type="pres">
      <dgm:prSet presAssocID="{62697512-0CA5-4008-8746-E61134E7D7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FCDCAD-BAE7-45E5-ADD3-C95B684712AC}" type="pres">
      <dgm:prSet presAssocID="{5FDD761F-8589-4A20-B9B3-30017345A5CB}" presName="spacer" presStyleCnt="0"/>
      <dgm:spPr/>
    </dgm:pt>
    <dgm:pt modelId="{2BA80B42-4BD1-49A9-8F29-3FEEEE976FDE}" type="pres">
      <dgm:prSet presAssocID="{F5A527F6-2E6B-436F-813B-A1F7C4292CE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52FD412-311B-4363-AEB9-1AA01C408559}" type="presOf" srcId="{526DFCE5-2414-427C-988B-354F0E2737F0}" destId="{ED5CAF0D-0A7B-48AC-999F-E6C20294F1CB}" srcOrd="0" destOrd="0" presId="urn:microsoft.com/office/officeart/2005/8/layout/vList2"/>
    <dgm:cxn modelId="{A9EDDE20-57D6-48AD-ADFC-C53A28BFDBF4}" srcId="{415A9456-1DBA-43AA-AF6D-3A069EDCCE73}" destId="{5869A374-A8E0-4920-9064-8D1DF6574287}" srcOrd="0" destOrd="0" parTransId="{5B36EAB2-754C-4CEA-9220-B039495A589F}" sibTransId="{B6B75D5E-4101-4176-9852-411D5F9277AB}"/>
    <dgm:cxn modelId="{EDB58848-0A2B-44A4-90A6-6BF9565BBC7A}" type="presOf" srcId="{5869A374-A8E0-4920-9064-8D1DF6574287}" destId="{82D652FA-6ADA-46FA-8EBD-DD1F94FE1949}" srcOrd="0" destOrd="0" presId="urn:microsoft.com/office/officeart/2005/8/layout/vList2"/>
    <dgm:cxn modelId="{9B75A76F-5FBE-4BB7-B539-8F46B385165C}" type="presOf" srcId="{415A9456-1DBA-43AA-AF6D-3A069EDCCE73}" destId="{9B59B767-917D-47C5-A707-C96024D289C5}" srcOrd="0" destOrd="0" presId="urn:microsoft.com/office/officeart/2005/8/layout/vList2"/>
    <dgm:cxn modelId="{166835B1-CF66-4B9A-937D-D14D608CA4AD}" srcId="{415A9456-1DBA-43AA-AF6D-3A069EDCCE73}" destId="{526DFCE5-2414-427C-988B-354F0E2737F0}" srcOrd="2" destOrd="0" parTransId="{E5E38C91-BB3E-484D-B2D5-3D5A30CDBCDC}" sibTransId="{0B3E16AA-8E8E-45E6-A8CE-29BACB48125E}"/>
    <dgm:cxn modelId="{3775CAB2-DC1A-41C4-AB52-ED34D22335A3}" srcId="{415A9456-1DBA-43AA-AF6D-3A069EDCCE73}" destId="{F5A527F6-2E6B-436F-813B-A1F7C4292CEE}" srcOrd="4" destOrd="0" parTransId="{0EAC0189-45D4-4B6F-B43C-3F71CFCE134B}" sibTransId="{394069F2-21C7-41D8-9FB8-6B7425DD9A22}"/>
    <dgm:cxn modelId="{5363F9C0-AC89-46AB-8F59-33F830A10B88}" type="presOf" srcId="{F5A527F6-2E6B-436F-813B-A1F7C4292CEE}" destId="{2BA80B42-4BD1-49A9-8F29-3FEEEE976FDE}" srcOrd="0" destOrd="0" presId="urn:microsoft.com/office/officeart/2005/8/layout/vList2"/>
    <dgm:cxn modelId="{B30EBDC4-377F-45A2-B537-339F58219076}" srcId="{415A9456-1DBA-43AA-AF6D-3A069EDCCE73}" destId="{62697512-0CA5-4008-8746-E61134E7D7EC}" srcOrd="3" destOrd="0" parTransId="{5309B4AE-17F4-40D2-9201-6E7898BDBE55}" sibTransId="{5FDD761F-8589-4A20-B9B3-30017345A5CB}"/>
    <dgm:cxn modelId="{C553A3C7-B0C6-44E3-B663-54E17C406C19}" type="presOf" srcId="{F1B834AA-D1B3-4C86-B565-DDBFE4376375}" destId="{B12E3C5A-0296-413D-AD4F-FEA0E63740F7}" srcOrd="0" destOrd="0" presId="urn:microsoft.com/office/officeart/2005/8/layout/vList2"/>
    <dgm:cxn modelId="{71AA8BCE-0F76-4D33-8DF0-F8A1A69952E9}" type="presOf" srcId="{62697512-0CA5-4008-8746-E61134E7D7EC}" destId="{A99C174F-7360-4A90-9CA8-FFD0DCDD7D25}" srcOrd="0" destOrd="0" presId="urn:microsoft.com/office/officeart/2005/8/layout/vList2"/>
    <dgm:cxn modelId="{943E58DF-4104-4B32-B5A4-A3B349B0C5C6}" srcId="{415A9456-1DBA-43AA-AF6D-3A069EDCCE73}" destId="{F1B834AA-D1B3-4C86-B565-DDBFE4376375}" srcOrd="1" destOrd="0" parTransId="{6C8CF53A-5B39-4A05-B16F-172B90A70AAD}" sibTransId="{263C8D79-DCBF-4A92-99F6-7AA090B4D1DC}"/>
    <dgm:cxn modelId="{D6996EC9-BE68-4164-88CE-B1EC6DBC901A}" type="presParOf" srcId="{9B59B767-917D-47C5-A707-C96024D289C5}" destId="{82D652FA-6ADA-46FA-8EBD-DD1F94FE1949}" srcOrd="0" destOrd="0" presId="urn:microsoft.com/office/officeart/2005/8/layout/vList2"/>
    <dgm:cxn modelId="{A78C5769-75E0-4E9C-A4F5-814676CF57AF}" type="presParOf" srcId="{9B59B767-917D-47C5-A707-C96024D289C5}" destId="{EB15844F-7238-4F73-A725-150834122347}" srcOrd="1" destOrd="0" presId="urn:microsoft.com/office/officeart/2005/8/layout/vList2"/>
    <dgm:cxn modelId="{65412D6A-2606-4C45-86AC-79416CC3F6B7}" type="presParOf" srcId="{9B59B767-917D-47C5-A707-C96024D289C5}" destId="{B12E3C5A-0296-413D-AD4F-FEA0E63740F7}" srcOrd="2" destOrd="0" presId="urn:microsoft.com/office/officeart/2005/8/layout/vList2"/>
    <dgm:cxn modelId="{68739186-E425-4562-A14F-8F21A95C6158}" type="presParOf" srcId="{9B59B767-917D-47C5-A707-C96024D289C5}" destId="{818568BF-8D9A-4B0E-8AED-AEA752FEB351}" srcOrd="3" destOrd="0" presId="urn:microsoft.com/office/officeart/2005/8/layout/vList2"/>
    <dgm:cxn modelId="{E257CFD7-A825-4C3C-B935-5C9BE2F87B10}" type="presParOf" srcId="{9B59B767-917D-47C5-A707-C96024D289C5}" destId="{ED5CAF0D-0A7B-48AC-999F-E6C20294F1CB}" srcOrd="4" destOrd="0" presId="urn:microsoft.com/office/officeart/2005/8/layout/vList2"/>
    <dgm:cxn modelId="{6A2F4972-2187-4337-87CF-A91938FC8483}" type="presParOf" srcId="{9B59B767-917D-47C5-A707-C96024D289C5}" destId="{43A8A3FA-1807-4445-8BB0-1B9EE1954520}" srcOrd="5" destOrd="0" presId="urn:microsoft.com/office/officeart/2005/8/layout/vList2"/>
    <dgm:cxn modelId="{2A2B22B9-C276-46EE-8010-9F2121350CD2}" type="presParOf" srcId="{9B59B767-917D-47C5-A707-C96024D289C5}" destId="{A99C174F-7360-4A90-9CA8-FFD0DCDD7D25}" srcOrd="6" destOrd="0" presId="urn:microsoft.com/office/officeart/2005/8/layout/vList2"/>
    <dgm:cxn modelId="{37410442-1F78-4615-AC4D-948957263D72}" type="presParOf" srcId="{9B59B767-917D-47C5-A707-C96024D289C5}" destId="{8AFCDCAD-BAE7-45E5-ADD3-C95B684712AC}" srcOrd="7" destOrd="0" presId="urn:microsoft.com/office/officeart/2005/8/layout/vList2"/>
    <dgm:cxn modelId="{CE8E1C9A-DD46-44D1-959E-5DBFE40071E1}" type="presParOf" srcId="{9B59B767-917D-47C5-A707-C96024D289C5}" destId="{2BA80B42-4BD1-49A9-8F29-3FEEEE976FD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5A9456-1DBA-43AA-AF6D-3A069EDCCE73}" type="doc">
      <dgm:prSet loTypeId="urn:microsoft.com/office/officeart/2005/8/layout/vList2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869A374-A8E0-4920-9064-8D1DF6574287}">
      <dgm:prSet/>
      <dgm:spPr/>
      <dgm:t>
        <a:bodyPr/>
        <a:lstStyle/>
        <a:p>
          <a:r>
            <a:rPr lang="en-US" b="0" dirty="0" err="1">
              <a:latin typeface="Calibri"/>
              <a:cs typeface="Calibri"/>
            </a:rPr>
            <a:t>Complejidad</a:t>
          </a:r>
          <a:r>
            <a:rPr lang="en-US" b="0" dirty="0">
              <a:latin typeface="Calibri"/>
              <a:cs typeface="Calibri"/>
            </a:rPr>
            <a:t> </a:t>
          </a:r>
          <a:r>
            <a:rPr lang="en-US" b="0" dirty="0" err="1">
              <a:latin typeface="Calibri"/>
              <a:cs typeface="Calibri"/>
            </a:rPr>
            <a:t>en</a:t>
          </a:r>
          <a:r>
            <a:rPr lang="en-US" b="0" dirty="0">
              <a:latin typeface="Calibri"/>
              <a:cs typeface="Calibri"/>
            </a:rPr>
            <a:t> la </a:t>
          </a:r>
          <a:r>
            <a:rPr lang="en-US" b="0" dirty="0" err="1">
              <a:latin typeface="Calibri"/>
              <a:cs typeface="Calibri"/>
            </a:rPr>
            <a:t>lectura</a:t>
          </a:r>
          <a:r>
            <a:rPr lang="en-US" b="0" dirty="0">
              <a:latin typeface="Calibri"/>
              <a:cs typeface="Calibri"/>
            </a:rPr>
            <a:t> y </a:t>
          </a:r>
          <a:r>
            <a:rPr lang="en-US" b="0" dirty="0" err="1">
              <a:latin typeface="Calibri"/>
              <a:cs typeface="Calibri"/>
            </a:rPr>
            <a:t>en</a:t>
          </a:r>
          <a:r>
            <a:rPr lang="en-US" b="0" dirty="0">
              <a:latin typeface="Calibri"/>
              <a:cs typeface="Calibri"/>
            </a:rPr>
            <a:t> la </a:t>
          </a:r>
          <a:r>
            <a:rPr lang="en-US" b="0" dirty="0" err="1">
              <a:latin typeface="Calibri"/>
              <a:cs typeface="Calibri"/>
            </a:rPr>
            <a:t>codificación</a:t>
          </a:r>
          <a:endParaRPr lang="en-US" b="0" dirty="0">
            <a:latin typeface="Calibri"/>
            <a:cs typeface="Calibri"/>
          </a:endParaRPr>
        </a:p>
      </dgm:t>
    </dgm:pt>
    <dgm:pt modelId="{5B36EAB2-754C-4CEA-9220-B039495A589F}" type="parTrans" cxnId="{A9EDDE20-57D6-48AD-ADFC-C53A28BFDBF4}">
      <dgm:prSet/>
      <dgm:spPr/>
      <dgm:t>
        <a:bodyPr/>
        <a:lstStyle/>
        <a:p>
          <a:endParaRPr lang="en-US"/>
        </a:p>
      </dgm:t>
    </dgm:pt>
    <dgm:pt modelId="{B6B75D5E-4101-4176-9852-411D5F9277AB}" type="sibTrans" cxnId="{A9EDDE20-57D6-48AD-ADFC-C53A28BFDBF4}">
      <dgm:prSet/>
      <dgm:spPr/>
      <dgm:t>
        <a:bodyPr/>
        <a:lstStyle/>
        <a:p>
          <a:endParaRPr lang="en-US"/>
        </a:p>
      </dgm:t>
    </dgm:pt>
    <dgm:pt modelId="{7CD9F0E5-EB52-446B-ACB3-991A9D1FCC4D}">
      <dgm:prSet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Operaciones muy lentas</a:t>
          </a:r>
        </a:p>
      </dgm:t>
    </dgm:pt>
    <dgm:pt modelId="{009120BE-C7B1-4572-AA4A-48EF0B36D21F}" type="parTrans" cxnId="{1419DFC2-904B-4D3E-A3E0-B673EEFA0AFF}">
      <dgm:prSet/>
      <dgm:spPr/>
    </dgm:pt>
    <dgm:pt modelId="{531E8A81-A9B9-4F44-884B-F766A56FFE47}" type="sibTrans" cxnId="{1419DFC2-904B-4D3E-A3E0-B673EEFA0AFF}">
      <dgm:prSet/>
      <dgm:spPr/>
    </dgm:pt>
    <dgm:pt modelId="{06583247-EA61-4352-928B-96DA2DBC72F9}">
      <dgm:prSet phldr="0"/>
      <dgm:spPr/>
      <dgm:t>
        <a:bodyPr/>
        <a:lstStyle/>
        <a:p>
          <a:r>
            <a:rPr lang="en-US" b="0" dirty="0">
              <a:latin typeface="Calibri"/>
              <a:cs typeface="Calibri"/>
            </a:rPr>
            <a:t>El control de errores</a:t>
          </a:r>
          <a:r>
            <a:rPr lang="en-US" dirty="0">
              <a:latin typeface="Calibri"/>
              <a:cs typeface="Calibri"/>
            </a:rPr>
            <a:t> </a:t>
          </a:r>
          <a:r>
            <a:rPr lang="en-US" b="0" dirty="0">
              <a:latin typeface="Calibri"/>
              <a:cs typeface="Calibri"/>
            </a:rPr>
            <a:t>no siempre funciona</a:t>
          </a:r>
          <a:endParaRPr lang="en-US" dirty="0">
            <a:latin typeface="Calibri"/>
            <a:cs typeface="Calibri"/>
          </a:endParaRPr>
        </a:p>
      </dgm:t>
    </dgm:pt>
    <dgm:pt modelId="{35B01017-48AA-4422-8291-ED012473B7B7}" type="parTrans" cxnId="{8B45802D-027C-4111-B533-BFE760B6DADB}">
      <dgm:prSet/>
      <dgm:spPr/>
    </dgm:pt>
    <dgm:pt modelId="{6ED19D80-BA6B-4270-A996-F363C9759ED6}" type="sibTrans" cxnId="{8B45802D-027C-4111-B533-BFE760B6DADB}">
      <dgm:prSet/>
      <dgm:spPr/>
    </dgm:pt>
    <dgm:pt modelId="{56001D9F-F236-4C46-A899-7CDF1E9B869A}">
      <dgm:prSet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El control de errores se complejiza</a:t>
          </a:r>
        </a:p>
      </dgm:t>
    </dgm:pt>
    <dgm:pt modelId="{91FC9433-286E-47F4-8858-88C98664C323}" type="parTrans" cxnId="{DE8BD23E-19B1-4CA8-9191-54C1FC5067DC}">
      <dgm:prSet/>
      <dgm:spPr/>
    </dgm:pt>
    <dgm:pt modelId="{0D1CA98A-0314-4184-8502-C59BCD0B0B2A}" type="sibTrans" cxnId="{DE8BD23E-19B1-4CA8-9191-54C1FC5067DC}">
      <dgm:prSet/>
      <dgm:spPr/>
    </dgm:pt>
    <dgm:pt modelId="{261ED31E-B011-4492-8C38-AD7F03CE0E1A}" type="pres">
      <dgm:prSet presAssocID="{415A9456-1DBA-43AA-AF6D-3A069EDCCE73}" presName="linear" presStyleCnt="0">
        <dgm:presLayoutVars>
          <dgm:animLvl val="lvl"/>
          <dgm:resizeHandles val="exact"/>
        </dgm:presLayoutVars>
      </dgm:prSet>
      <dgm:spPr/>
    </dgm:pt>
    <dgm:pt modelId="{32AE9482-3AAC-41F6-9985-087C27C509B3}" type="pres">
      <dgm:prSet presAssocID="{7CD9F0E5-EB52-446B-ACB3-991A9D1FCC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608B54-535C-4D15-8AF8-AE77FA9FCADB}" type="pres">
      <dgm:prSet presAssocID="{531E8A81-A9B9-4F44-884B-F766A56FFE47}" presName="spacer" presStyleCnt="0"/>
      <dgm:spPr/>
    </dgm:pt>
    <dgm:pt modelId="{B8717DAA-979B-49D8-A903-9468E55B2355}" type="pres">
      <dgm:prSet presAssocID="{5869A374-A8E0-4920-9064-8D1DF65742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98DAF9-1B2E-4ADF-A16F-5E5607DEA1EF}" type="pres">
      <dgm:prSet presAssocID="{B6B75D5E-4101-4176-9852-411D5F9277AB}" presName="spacer" presStyleCnt="0"/>
      <dgm:spPr/>
    </dgm:pt>
    <dgm:pt modelId="{E91508A2-7960-4723-8D00-D7D3D0B1DE3C}" type="pres">
      <dgm:prSet presAssocID="{06583247-EA61-4352-928B-96DA2DBC72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F94C12-DBEA-44C1-B3A4-DD620D4D8C77}" type="pres">
      <dgm:prSet presAssocID="{6ED19D80-BA6B-4270-A996-F363C9759ED6}" presName="spacer" presStyleCnt="0"/>
      <dgm:spPr/>
    </dgm:pt>
    <dgm:pt modelId="{6AD10D4C-4F18-4CB1-9AA2-A2FCD2DF4C0A}" type="pres">
      <dgm:prSet presAssocID="{56001D9F-F236-4C46-A899-7CDF1E9B869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EDDE20-57D6-48AD-ADFC-C53A28BFDBF4}" srcId="{415A9456-1DBA-43AA-AF6D-3A069EDCCE73}" destId="{5869A374-A8E0-4920-9064-8D1DF6574287}" srcOrd="1" destOrd="0" parTransId="{5B36EAB2-754C-4CEA-9220-B039495A589F}" sibTransId="{B6B75D5E-4101-4176-9852-411D5F9277AB}"/>
    <dgm:cxn modelId="{8B45802D-027C-4111-B533-BFE760B6DADB}" srcId="{415A9456-1DBA-43AA-AF6D-3A069EDCCE73}" destId="{06583247-EA61-4352-928B-96DA2DBC72F9}" srcOrd="2" destOrd="0" parTransId="{35B01017-48AA-4422-8291-ED012473B7B7}" sibTransId="{6ED19D80-BA6B-4270-A996-F363C9759ED6}"/>
    <dgm:cxn modelId="{CBE72C31-712A-45F5-AD05-E581DE3F6C9B}" type="presOf" srcId="{06583247-EA61-4352-928B-96DA2DBC72F9}" destId="{E91508A2-7960-4723-8D00-D7D3D0B1DE3C}" srcOrd="0" destOrd="0" presId="urn:microsoft.com/office/officeart/2005/8/layout/vList2"/>
    <dgm:cxn modelId="{DE8BD23E-19B1-4CA8-9191-54C1FC5067DC}" srcId="{415A9456-1DBA-43AA-AF6D-3A069EDCCE73}" destId="{56001D9F-F236-4C46-A899-7CDF1E9B869A}" srcOrd="3" destOrd="0" parTransId="{91FC9433-286E-47F4-8858-88C98664C323}" sibTransId="{0D1CA98A-0314-4184-8502-C59BCD0B0B2A}"/>
    <dgm:cxn modelId="{7F145B90-F684-4088-BCA1-F71847A873AC}" type="presOf" srcId="{5869A374-A8E0-4920-9064-8D1DF6574287}" destId="{B8717DAA-979B-49D8-A903-9468E55B2355}" srcOrd="0" destOrd="0" presId="urn:microsoft.com/office/officeart/2005/8/layout/vList2"/>
    <dgm:cxn modelId="{1419DFC2-904B-4D3E-A3E0-B673EEFA0AFF}" srcId="{415A9456-1DBA-43AA-AF6D-3A069EDCCE73}" destId="{7CD9F0E5-EB52-446B-ACB3-991A9D1FCC4D}" srcOrd="0" destOrd="0" parTransId="{009120BE-C7B1-4572-AA4A-48EF0B36D21F}" sibTransId="{531E8A81-A9B9-4F44-884B-F766A56FFE47}"/>
    <dgm:cxn modelId="{90277CC3-B86F-4530-9880-E8B699A747A7}" type="presOf" srcId="{56001D9F-F236-4C46-A899-7CDF1E9B869A}" destId="{6AD10D4C-4F18-4CB1-9AA2-A2FCD2DF4C0A}" srcOrd="0" destOrd="0" presId="urn:microsoft.com/office/officeart/2005/8/layout/vList2"/>
    <dgm:cxn modelId="{A59A89D3-7244-43EF-AF3A-53379B79F902}" type="presOf" srcId="{415A9456-1DBA-43AA-AF6D-3A069EDCCE73}" destId="{261ED31E-B011-4492-8C38-AD7F03CE0E1A}" srcOrd="0" destOrd="0" presId="urn:microsoft.com/office/officeart/2005/8/layout/vList2"/>
    <dgm:cxn modelId="{98B97BF8-B88D-467A-9408-297A06E5C8AB}" type="presOf" srcId="{7CD9F0E5-EB52-446B-ACB3-991A9D1FCC4D}" destId="{32AE9482-3AAC-41F6-9985-087C27C509B3}" srcOrd="0" destOrd="0" presId="urn:microsoft.com/office/officeart/2005/8/layout/vList2"/>
    <dgm:cxn modelId="{AA54F78B-0891-4142-8C83-E6DEC7279CA6}" type="presParOf" srcId="{261ED31E-B011-4492-8C38-AD7F03CE0E1A}" destId="{32AE9482-3AAC-41F6-9985-087C27C509B3}" srcOrd="0" destOrd="0" presId="urn:microsoft.com/office/officeart/2005/8/layout/vList2"/>
    <dgm:cxn modelId="{B55568E5-8508-4D6C-ACD1-F83DE9EB3E26}" type="presParOf" srcId="{261ED31E-B011-4492-8C38-AD7F03CE0E1A}" destId="{07608B54-535C-4D15-8AF8-AE77FA9FCADB}" srcOrd="1" destOrd="0" presId="urn:microsoft.com/office/officeart/2005/8/layout/vList2"/>
    <dgm:cxn modelId="{0C52C00E-BDD5-47F2-A73C-77484C1F8A29}" type="presParOf" srcId="{261ED31E-B011-4492-8C38-AD7F03CE0E1A}" destId="{B8717DAA-979B-49D8-A903-9468E55B2355}" srcOrd="2" destOrd="0" presId="urn:microsoft.com/office/officeart/2005/8/layout/vList2"/>
    <dgm:cxn modelId="{3F12C265-7899-484B-AE24-B39C9564A11D}" type="presParOf" srcId="{261ED31E-B011-4492-8C38-AD7F03CE0E1A}" destId="{F798DAF9-1B2E-4ADF-A16F-5E5607DEA1EF}" srcOrd="3" destOrd="0" presId="urn:microsoft.com/office/officeart/2005/8/layout/vList2"/>
    <dgm:cxn modelId="{B0F8E3C4-1530-43E1-9C7E-3EB81F900C2D}" type="presParOf" srcId="{261ED31E-B011-4492-8C38-AD7F03CE0E1A}" destId="{E91508A2-7960-4723-8D00-D7D3D0B1DE3C}" srcOrd="4" destOrd="0" presId="urn:microsoft.com/office/officeart/2005/8/layout/vList2"/>
    <dgm:cxn modelId="{C08671E9-9879-4355-8E95-DA051F52CBE4}" type="presParOf" srcId="{261ED31E-B011-4492-8C38-AD7F03CE0E1A}" destId="{01F94C12-DBEA-44C1-B3A4-DD620D4D8C77}" srcOrd="5" destOrd="0" presId="urn:microsoft.com/office/officeart/2005/8/layout/vList2"/>
    <dgm:cxn modelId="{80D4C2C2-5522-4353-8DB8-02648169F8AC}" type="presParOf" srcId="{261ED31E-B011-4492-8C38-AD7F03CE0E1A}" destId="{6AD10D4C-4F18-4CB1-9AA2-A2FCD2DF4C0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52FA-6ADA-46FA-8EBD-DD1F94FE1949}">
      <dsp:nvSpPr>
        <dsp:cNvPr id="0" name=""/>
        <dsp:cNvSpPr/>
      </dsp:nvSpPr>
      <dsp:spPr>
        <a:xfrm>
          <a:off x="0" y="18724"/>
          <a:ext cx="7520940" cy="11232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shade val="80000"/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Franklin Gothic Medium"/>
            </a:rPr>
            <a:t>Late binding (</a:t>
          </a:r>
          <a:r>
            <a:rPr lang="en-US" sz="3000" b="1" kern="1200" dirty="0" err="1">
              <a:latin typeface="Franklin Gothic Medium"/>
            </a:rPr>
            <a:t>ej</a:t>
          </a:r>
          <a:r>
            <a:rPr lang="en-US" sz="3000" b="1" kern="1200" dirty="0">
              <a:latin typeface="Franklin Gothic Medium"/>
            </a:rPr>
            <a:t>: </a:t>
          </a:r>
          <a:r>
            <a:rPr lang="en-US" sz="3000" b="1" kern="1200" dirty="0" err="1">
              <a:latin typeface="Franklin Gothic Medium"/>
            </a:rPr>
            <a:t>Invocar</a:t>
          </a:r>
          <a:r>
            <a:rPr lang="en-US" sz="3000" b="1" kern="1200" dirty="0">
              <a:latin typeface="Franklin Gothic Medium"/>
            </a:rPr>
            <a:t> </a:t>
          </a:r>
          <a:r>
            <a:rPr lang="en-US" sz="3000" b="1" kern="1200" dirty="0" err="1">
              <a:latin typeface="Franklin Gothic Medium"/>
            </a:rPr>
            <a:t>metodos</a:t>
          </a:r>
          <a:r>
            <a:rPr lang="en-US" sz="3000" b="1" kern="1200" dirty="0">
              <a:latin typeface="Franklin Gothic Medium"/>
            </a:rPr>
            <a:t> </a:t>
          </a:r>
          <a:r>
            <a:rPr lang="en-US" sz="3000" b="1" kern="1200" dirty="0" err="1">
              <a:latin typeface="Franklin Gothic Medium"/>
            </a:rPr>
            <a:t>dinámicamente</a:t>
          </a:r>
          <a:r>
            <a:rPr lang="en-US" sz="3000" b="1" kern="1200" dirty="0">
              <a:latin typeface="Franklin Gothic Medium"/>
            </a:rPr>
            <a:t>)</a:t>
          </a:r>
          <a:endParaRPr lang="en-US" sz="3000" kern="1200" dirty="0"/>
        </a:p>
      </dsp:txBody>
      <dsp:txXfrm>
        <a:off x="54830" y="73554"/>
        <a:ext cx="7411280" cy="1013540"/>
      </dsp:txXfrm>
    </dsp:sp>
    <dsp:sp modelId="{7A524F50-A7F0-4CD6-8316-97F84AB1D547}">
      <dsp:nvSpPr>
        <dsp:cNvPr id="0" name=""/>
        <dsp:cNvSpPr/>
      </dsp:nvSpPr>
      <dsp:spPr>
        <a:xfrm>
          <a:off x="0" y="1228324"/>
          <a:ext cx="7520940" cy="11232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95802"/>
                <a:satOff val="5533"/>
                <a:lumOff val="14943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295802"/>
                <a:satOff val="5533"/>
                <a:lumOff val="14943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295802"/>
                <a:satOff val="5533"/>
                <a:lumOff val="149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shade val="80000"/>
              <a:hueOff val="-295802"/>
              <a:satOff val="5533"/>
              <a:lumOff val="14943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 err="1">
              <a:latin typeface="Franklin Gothic Medium"/>
            </a:rPr>
            <a:t>Introspección</a:t>
          </a:r>
          <a:r>
            <a:rPr lang="en-US" sz="3000" b="1" kern="1200" dirty="0">
              <a:latin typeface="Franklin Gothic Medium"/>
            </a:rPr>
            <a:t> de </a:t>
          </a:r>
          <a:r>
            <a:rPr lang="en-US" sz="3000" b="1" kern="1200" dirty="0" err="1">
              <a:latin typeface="Franklin Gothic Medium"/>
            </a:rPr>
            <a:t>seguridad</a:t>
          </a:r>
          <a:r>
            <a:rPr lang="en-US" sz="3000" b="1" kern="1200" dirty="0">
              <a:latin typeface="Franklin Gothic Medium"/>
            </a:rPr>
            <a:t> (Ethical Hacking)</a:t>
          </a:r>
        </a:p>
      </dsp:txBody>
      <dsp:txXfrm>
        <a:off x="54830" y="1283154"/>
        <a:ext cx="7411280" cy="1013540"/>
      </dsp:txXfrm>
    </dsp:sp>
    <dsp:sp modelId="{C9C2C29C-30D4-40C2-BC78-91EA14A9726B}">
      <dsp:nvSpPr>
        <dsp:cNvPr id="0" name=""/>
        <dsp:cNvSpPr/>
      </dsp:nvSpPr>
      <dsp:spPr>
        <a:xfrm>
          <a:off x="0" y="2437924"/>
          <a:ext cx="7520940" cy="11232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591604"/>
                <a:satOff val="11065"/>
                <a:lumOff val="29885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591604"/>
                <a:satOff val="11065"/>
                <a:lumOff val="29885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591604"/>
                <a:satOff val="11065"/>
                <a:lumOff val="298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shade val="80000"/>
              <a:hueOff val="-591604"/>
              <a:satOff val="11065"/>
              <a:lumOff val="29885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 err="1">
              <a:latin typeface="Franklin Gothic Medium"/>
            </a:rPr>
            <a:t>Metaprogramación</a:t>
          </a:r>
          <a:r>
            <a:rPr lang="en-US" sz="3000" b="1" kern="1200" dirty="0">
              <a:latin typeface="Franklin Gothic Medium"/>
            </a:rPr>
            <a:t> (AOP, Debugger, Profiler, Lombok)</a:t>
          </a:r>
          <a:endParaRPr lang="en-US" sz="3000" kern="1200" dirty="0"/>
        </a:p>
      </dsp:txBody>
      <dsp:txXfrm>
        <a:off x="54830" y="2492754"/>
        <a:ext cx="7411280" cy="1013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52FA-6ADA-46FA-8EBD-DD1F94FE1949}">
      <dsp:nvSpPr>
        <dsp:cNvPr id="0" name=""/>
        <dsp:cNvSpPr/>
      </dsp:nvSpPr>
      <dsp:spPr>
        <a:xfrm>
          <a:off x="0" y="1444"/>
          <a:ext cx="7520940" cy="67392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shade val="80000"/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Acceder </a:t>
          </a:r>
          <a:r>
            <a:rPr lang="en-US" sz="1800" b="1" kern="1200" dirty="0" err="1"/>
            <a:t>en</a:t>
          </a:r>
          <a:r>
            <a:rPr lang="en-US" sz="1800" b="1" kern="1200" dirty="0"/>
            <a:t> </a:t>
          </a:r>
          <a:r>
            <a:rPr lang="en-US" sz="1800" b="1" kern="1200" dirty="0" err="1"/>
            <a:t>tiempo</a:t>
          </a:r>
          <a:r>
            <a:rPr lang="en-US" sz="1800" b="1" kern="1200" dirty="0"/>
            <a:t> de </a:t>
          </a:r>
          <a:r>
            <a:rPr lang="en-US" sz="1800" b="1" kern="1200" dirty="0" err="1"/>
            <a:t>ejecución</a:t>
          </a:r>
          <a:r>
            <a:rPr lang="en-US" sz="1800" b="1" kern="1200" dirty="0"/>
            <a:t> de un </a:t>
          </a:r>
          <a:r>
            <a:rPr lang="en-US" sz="1800" b="1" kern="1200" dirty="0" err="1"/>
            <a:t>programa</a:t>
          </a:r>
          <a:r>
            <a:rPr lang="en-US" sz="1800" b="1" kern="1200" dirty="0"/>
            <a:t> a la </a:t>
          </a:r>
          <a:r>
            <a:rPr lang="en-US" sz="1800" b="1" kern="1200" dirty="0" err="1"/>
            <a:t>información</a:t>
          </a:r>
          <a:r>
            <a:rPr lang="en-US" sz="1800" b="1" kern="1200" dirty="0"/>
            <a:t> de </a:t>
          </a:r>
          <a:r>
            <a:rPr lang="en-US" sz="1800" b="1" kern="1200" dirty="0" err="1"/>
            <a:t>si</a:t>
          </a:r>
          <a:r>
            <a:rPr lang="en-US" sz="1800" b="1" kern="1200" dirty="0"/>
            <a:t> </a:t>
          </a:r>
          <a:r>
            <a:rPr lang="en-US" sz="1800" b="1" kern="1200" dirty="0" err="1"/>
            <a:t>mismo</a:t>
          </a:r>
          <a:endParaRPr lang="en-US" sz="1800" kern="1200" dirty="0" err="1"/>
        </a:p>
      </dsp:txBody>
      <dsp:txXfrm>
        <a:off x="32898" y="34342"/>
        <a:ext cx="7455144" cy="608124"/>
      </dsp:txXfrm>
    </dsp:sp>
    <dsp:sp modelId="{B12E3C5A-0296-413D-AD4F-FEA0E63740F7}">
      <dsp:nvSpPr>
        <dsp:cNvPr id="0" name=""/>
        <dsp:cNvSpPr/>
      </dsp:nvSpPr>
      <dsp:spPr>
        <a:xfrm>
          <a:off x="0" y="727204"/>
          <a:ext cx="7520940" cy="67392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147901"/>
                <a:satOff val="2766"/>
                <a:lumOff val="7471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47901"/>
                <a:satOff val="2766"/>
                <a:lumOff val="7471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47901"/>
                <a:satOff val="2766"/>
                <a:lumOff val="7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shade val="80000"/>
              <a:hueOff val="-147901"/>
              <a:satOff val="2766"/>
              <a:lumOff val="7471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Manipular </a:t>
          </a:r>
          <a:r>
            <a:rPr lang="en-US" sz="1800" b="1" kern="1200" dirty="0" err="1"/>
            <a:t>dicha</a:t>
          </a:r>
          <a:r>
            <a:rPr lang="en-US" sz="1800" b="1" kern="1200" dirty="0"/>
            <a:t> </a:t>
          </a:r>
          <a:r>
            <a:rPr lang="en-US" sz="1800" b="1" kern="1200" dirty="0" err="1"/>
            <a:t>información</a:t>
          </a:r>
          <a:r>
            <a:rPr lang="en-US" sz="1800" b="1" kern="1200" dirty="0"/>
            <a:t>.</a:t>
          </a:r>
          <a:endParaRPr lang="en-US" sz="1800" kern="1200" dirty="0"/>
        </a:p>
      </dsp:txBody>
      <dsp:txXfrm>
        <a:off x="32898" y="760102"/>
        <a:ext cx="7455144" cy="608124"/>
      </dsp:txXfrm>
    </dsp:sp>
    <dsp:sp modelId="{ED5CAF0D-0A7B-48AC-999F-E6C20294F1CB}">
      <dsp:nvSpPr>
        <dsp:cNvPr id="0" name=""/>
        <dsp:cNvSpPr/>
      </dsp:nvSpPr>
      <dsp:spPr>
        <a:xfrm>
          <a:off x="0" y="1452964"/>
          <a:ext cx="7520940" cy="67392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95802"/>
                <a:satOff val="5533"/>
                <a:lumOff val="14943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295802"/>
                <a:satOff val="5533"/>
                <a:lumOff val="14943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295802"/>
                <a:satOff val="5533"/>
                <a:lumOff val="149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shade val="80000"/>
              <a:hueOff val="-295802"/>
              <a:satOff val="5533"/>
              <a:lumOff val="14943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Invocar</a:t>
          </a:r>
          <a:r>
            <a:rPr lang="en-US" sz="1800" b="1" kern="1200" dirty="0"/>
            <a:t> </a:t>
          </a:r>
          <a:r>
            <a:rPr lang="en-US" sz="1800" b="1" kern="1200" dirty="0" err="1"/>
            <a:t>métodos</a:t>
          </a:r>
          <a:r>
            <a:rPr lang="en-US" sz="1800" b="1" kern="1200" dirty="0"/>
            <a:t> </a:t>
          </a:r>
          <a:r>
            <a:rPr lang="en-US" sz="1800" b="1" kern="1200" dirty="0" err="1"/>
            <a:t>dinámicamente</a:t>
          </a:r>
          <a:r>
            <a:rPr lang="en-US" sz="1800" b="1" kern="1200" dirty="0"/>
            <a:t>.</a:t>
          </a:r>
          <a:endParaRPr lang="en-US" sz="1800" kern="1200" dirty="0"/>
        </a:p>
      </dsp:txBody>
      <dsp:txXfrm>
        <a:off x="32898" y="1485862"/>
        <a:ext cx="7455144" cy="608124"/>
      </dsp:txXfrm>
    </dsp:sp>
    <dsp:sp modelId="{A99C174F-7360-4A90-9CA8-FFD0DCDD7D25}">
      <dsp:nvSpPr>
        <dsp:cNvPr id="0" name=""/>
        <dsp:cNvSpPr/>
      </dsp:nvSpPr>
      <dsp:spPr>
        <a:xfrm>
          <a:off x="0" y="2178724"/>
          <a:ext cx="7520940" cy="67392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43703"/>
                <a:satOff val="8299"/>
                <a:lumOff val="22414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443703"/>
                <a:satOff val="8299"/>
                <a:lumOff val="22414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443703"/>
                <a:satOff val="8299"/>
                <a:lumOff val="224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shade val="80000"/>
              <a:hueOff val="-443703"/>
              <a:satOff val="8299"/>
              <a:lumOff val="22414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Saltar</a:t>
          </a:r>
          <a:r>
            <a:rPr lang="en-US" sz="1800" b="1" kern="1200" dirty="0"/>
            <a:t> </a:t>
          </a:r>
          <a:r>
            <a:rPr lang="en-US" sz="1800" b="1" kern="1200" dirty="0" err="1"/>
            <a:t>modificadores</a:t>
          </a:r>
          <a:r>
            <a:rPr lang="en-US" sz="1800" b="1" kern="1200" dirty="0"/>
            <a:t> de </a:t>
          </a:r>
          <a:r>
            <a:rPr lang="en-US" sz="1800" b="1" kern="1200" dirty="0" err="1"/>
            <a:t>acceso</a:t>
          </a:r>
          <a:r>
            <a:rPr lang="en-US" sz="1800" b="1" kern="1200" dirty="0">
              <a:latin typeface="Franklin Gothic Medium"/>
            </a:rPr>
            <a:t>.</a:t>
          </a:r>
          <a:endParaRPr lang="en-US" sz="1800" b="0" kern="1200" dirty="0">
            <a:latin typeface="Franklin Gothic Medium"/>
          </a:endParaRPr>
        </a:p>
      </dsp:txBody>
      <dsp:txXfrm>
        <a:off x="32898" y="2211622"/>
        <a:ext cx="7455144" cy="608124"/>
      </dsp:txXfrm>
    </dsp:sp>
    <dsp:sp modelId="{2BA80B42-4BD1-49A9-8F29-3FEEEE976FDE}">
      <dsp:nvSpPr>
        <dsp:cNvPr id="0" name=""/>
        <dsp:cNvSpPr/>
      </dsp:nvSpPr>
      <dsp:spPr>
        <a:xfrm>
          <a:off x="0" y="2904484"/>
          <a:ext cx="7520940" cy="67392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591604"/>
                <a:satOff val="11065"/>
                <a:lumOff val="29885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591604"/>
                <a:satOff val="11065"/>
                <a:lumOff val="29885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591604"/>
                <a:satOff val="11065"/>
                <a:lumOff val="298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shade val="80000"/>
              <a:hueOff val="-591604"/>
              <a:satOff val="11065"/>
              <a:lumOff val="29885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Saltarse</a:t>
          </a:r>
          <a:r>
            <a:rPr lang="en-US" sz="1800" b="1" kern="1200" dirty="0"/>
            <a:t> </a:t>
          </a:r>
          <a:r>
            <a:rPr lang="en-US" sz="1800" b="1" kern="1200" dirty="0" err="1"/>
            <a:t>métodos</a:t>
          </a:r>
          <a:r>
            <a:rPr lang="en-US" sz="1800" b="1" kern="1200" dirty="0"/>
            <a:t> setters</a:t>
          </a:r>
          <a:endParaRPr lang="en-US" sz="1800" kern="1200" dirty="0"/>
        </a:p>
      </dsp:txBody>
      <dsp:txXfrm>
        <a:off x="32898" y="2937382"/>
        <a:ext cx="7455144" cy="608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9482-3AAC-41F6-9985-087C27C509B3}">
      <dsp:nvSpPr>
        <dsp:cNvPr id="0" name=""/>
        <dsp:cNvSpPr/>
      </dsp:nvSpPr>
      <dsp:spPr>
        <a:xfrm>
          <a:off x="0" y="168934"/>
          <a:ext cx="7520940" cy="74353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shade val="80000"/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>
              <a:latin typeface="Calibri"/>
              <a:cs typeface="Calibri"/>
            </a:rPr>
            <a:t>Operaciones muy lentas</a:t>
          </a:r>
        </a:p>
      </dsp:txBody>
      <dsp:txXfrm>
        <a:off x="36296" y="205230"/>
        <a:ext cx="7448348" cy="670943"/>
      </dsp:txXfrm>
    </dsp:sp>
    <dsp:sp modelId="{B8717DAA-979B-49D8-A903-9468E55B2355}">
      <dsp:nvSpPr>
        <dsp:cNvPr id="0" name=""/>
        <dsp:cNvSpPr/>
      </dsp:nvSpPr>
      <dsp:spPr>
        <a:xfrm>
          <a:off x="0" y="1001749"/>
          <a:ext cx="7520940" cy="74353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197201"/>
                <a:satOff val="3688"/>
                <a:lumOff val="9962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97201"/>
                <a:satOff val="3688"/>
                <a:lumOff val="9962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97201"/>
                <a:satOff val="3688"/>
                <a:lumOff val="99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shade val="80000"/>
              <a:hueOff val="-197201"/>
              <a:satOff val="3688"/>
              <a:lumOff val="9962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 err="1">
              <a:latin typeface="Calibri"/>
              <a:cs typeface="Calibri"/>
            </a:rPr>
            <a:t>Complejidad</a:t>
          </a:r>
          <a:r>
            <a:rPr lang="en-US" sz="3100" b="0" kern="1200" dirty="0">
              <a:latin typeface="Calibri"/>
              <a:cs typeface="Calibri"/>
            </a:rPr>
            <a:t> </a:t>
          </a:r>
          <a:r>
            <a:rPr lang="en-US" sz="3100" b="0" kern="1200" dirty="0" err="1">
              <a:latin typeface="Calibri"/>
              <a:cs typeface="Calibri"/>
            </a:rPr>
            <a:t>en</a:t>
          </a:r>
          <a:r>
            <a:rPr lang="en-US" sz="3100" b="0" kern="1200" dirty="0">
              <a:latin typeface="Calibri"/>
              <a:cs typeface="Calibri"/>
            </a:rPr>
            <a:t> la </a:t>
          </a:r>
          <a:r>
            <a:rPr lang="en-US" sz="3100" b="0" kern="1200" dirty="0" err="1">
              <a:latin typeface="Calibri"/>
              <a:cs typeface="Calibri"/>
            </a:rPr>
            <a:t>lectura</a:t>
          </a:r>
          <a:r>
            <a:rPr lang="en-US" sz="3100" b="0" kern="1200" dirty="0">
              <a:latin typeface="Calibri"/>
              <a:cs typeface="Calibri"/>
            </a:rPr>
            <a:t> y </a:t>
          </a:r>
          <a:r>
            <a:rPr lang="en-US" sz="3100" b="0" kern="1200" dirty="0" err="1">
              <a:latin typeface="Calibri"/>
              <a:cs typeface="Calibri"/>
            </a:rPr>
            <a:t>en</a:t>
          </a:r>
          <a:r>
            <a:rPr lang="en-US" sz="3100" b="0" kern="1200" dirty="0">
              <a:latin typeface="Calibri"/>
              <a:cs typeface="Calibri"/>
            </a:rPr>
            <a:t> la </a:t>
          </a:r>
          <a:r>
            <a:rPr lang="en-US" sz="3100" b="0" kern="1200" dirty="0" err="1">
              <a:latin typeface="Calibri"/>
              <a:cs typeface="Calibri"/>
            </a:rPr>
            <a:t>codificación</a:t>
          </a:r>
          <a:endParaRPr lang="en-US" sz="3100" b="0" kern="1200" dirty="0">
            <a:latin typeface="Calibri"/>
            <a:cs typeface="Calibri"/>
          </a:endParaRPr>
        </a:p>
      </dsp:txBody>
      <dsp:txXfrm>
        <a:off x="36296" y="1038045"/>
        <a:ext cx="7448348" cy="670943"/>
      </dsp:txXfrm>
    </dsp:sp>
    <dsp:sp modelId="{E91508A2-7960-4723-8D00-D7D3D0B1DE3C}">
      <dsp:nvSpPr>
        <dsp:cNvPr id="0" name=""/>
        <dsp:cNvSpPr/>
      </dsp:nvSpPr>
      <dsp:spPr>
        <a:xfrm>
          <a:off x="0" y="1834564"/>
          <a:ext cx="7520940" cy="74353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394403"/>
                <a:satOff val="7377"/>
                <a:lumOff val="19923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94403"/>
                <a:satOff val="7377"/>
                <a:lumOff val="19923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94403"/>
                <a:satOff val="7377"/>
                <a:lumOff val="1992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shade val="80000"/>
              <a:hueOff val="-394403"/>
              <a:satOff val="7377"/>
              <a:lumOff val="19923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>
              <a:latin typeface="Calibri"/>
              <a:cs typeface="Calibri"/>
            </a:rPr>
            <a:t>El control de errores</a:t>
          </a:r>
          <a:r>
            <a:rPr lang="en-US" sz="3100" kern="1200" dirty="0">
              <a:latin typeface="Calibri"/>
              <a:cs typeface="Calibri"/>
            </a:rPr>
            <a:t> </a:t>
          </a:r>
          <a:r>
            <a:rPr lang="en-US" sz="3100" b="0" kern="1200" dirty="0">
              <a:latin typeface="Calibri"/>
              <a:cs typeface="Calibri"/>
            </a:rPr>
            <a:t>no siempre funciona</a:t>
          </a:r>
          <a:endParaRPr lang="en-US" sz="3100" kern="1200" dirty="0">
            <a:latin typeface="Calibri"/>
            <a:cs typeface="Calibri"/>
          </a:endParaRPr>
        </a:p>
      </dsp:txBody>
      <dsp:txXfrm>
        <a:off x="36296" y="1870860"/>
        <a:ext cx="7448348" cy="670943"/>
      </dsp:txXfrm>
    </dsp:sp>
    <dsp:sp modelId="{6AD10D4C-4F18-4CB1-9AA2-A2FCD2DF4C0A}">
      <dsp:nvSpPr>
        <dsp:cNvPr id="0" name=""/>
        <dsp:cNvSpPr/>
      </dsp:nvSpPr>
      <dsp:spPr>
        <a:xfrm>
          <a:off x="0" y="2667379"/>
          <a:ext cx="7520940" cy="74353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591604"/>
                <a:satOff val="11065"/>
                <a:lumOff val="29885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591604"/>
                <a:satOff val="11065"/>
                <a:lumOff val="29885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591604"/>
                <a:satOff val="11065"/>
                <a:lumOff val="298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shade val="80000"/>
              <a:hueOff val="-591604"/>
              <a:satOff val="11065"/>
              <a:lumOff val="29885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/>
              <a:cs typeface="Calibri"/>
            </a:rPr>
            <a:t>El control de errores se complejiza</a:t>
          </a:r>
        </a:p>
      </dsp:txBody>
      <dsp:txXfrm>
        <a:off x="36296" y="2703675"/>
        <a:ext cx="7448348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4A71A06-B4C6-4A4C-90E7-E0B5AC29F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67C1AE-C001-4907-AE51-35FCB55F9A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8B92-6622-4EFE-B02C-515F0EEAFA7B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D4CB5E-D976-4C60-BDDE-A831650E48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092A2C-2C1E-40B0-A1F5-6403A735CA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C0B6-34BC-4CF2-AFF2-C615986D6A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208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B743D-D43C-474B-9BF1-C87B466FF647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22F89-F529-4FA0-AD3D-3BD62C9D42C6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531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22F89-F529-4FA0-AD3D-3BD62C9D42C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35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ángulo rectángulo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 rtlCol="0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9EE19-0300-41CB-8769-14DA5726087D}" type="datetime4">
              <a:rPr lang="es-ES" noProof="0" smtClean="0"/>
              <a:t>15 de junio de 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54ED01-E2A0-4C1E-8E21-014B9904157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CF044-1871-4774-A8AF-24127506A06A}" type="datetime4">
              <a:rPr lang="es-ES" noProof="0" smtClean="0"/>
              <a:t>15 de junio de 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54ED01-E2A0-4C1E-8E21-014B9904157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A5806B-ED38-41CA-AC69-F7BB02433C41}" type="datetime4">
              <a:rPr lang="es-ES" noProof="0" smtClean="0"/>
              <a:t>15 de junio de 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54ED01-E2A0-4C1E-8E21-014B9904157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9C7259-DC00-4A43-BEAA-92C6FC505331}" type="datetime4">
              <a:rPr lang="es-ES" noProof="0" smtClean="0"/>
              <a:t>15 de junio de 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54ED01-E2A0-4C1E-8E21-014B9904157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Triángulo rectángulo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rtlCol="0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rtlCol="0"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6B333-63B9-4866-B848-D22E8CD165D0}" type="datetime4">
              <a:rPr lang="es-ES" noProof="0" smtClean="0"/>
              <a:t>15 de junio de 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54ED01-E2A0-4C1E-8E21-014B9904157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D70F1-7AAF-41FE-A0E1-BC5206E0AAAF}" type="datetime4">
              <a:rPr lang="es-ES" noProof="0" smtClean="0"/>
              <a:t>15 de junio de 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54ED01-E2A0-4C1E-8E21-014B9904157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52E95-97D4-4224-A9FF-9F922EA8F6D8}" type="datetime4">
              <a:rPr lang="es-ES" noProof="0" smtClean="0"/>
              <a:t>15 de junio de 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54ED01-E2A0-4C1E-8E21-014B9904157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7DDE7C-8C09-41D6-8A6B-A4CEC749DAFE}" type="datetime4">
              <a:rPr lang="es-ES" noProof="0" smtClean="0"/>
              <a:t>15 de junio de 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54ED01-E2A0-4C1E-8E21-014B9904157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66EBD-077D-4B2F-B382-AF1BC72A4FAC}" type="datetime4">
              <a:rPr lang="es-ES" noProof="0" smtClean="0"/>
              <a:t>15 de junio de 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54ED01-E2A0-4C1E-8E21-014B9904157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ángulo rectángulo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Triángulo rectángulo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s-ES" sz="1800" kern="1200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rtlCol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BEC66-9BF2-458C-9584-170B45BFD343}" type="datetime4">
              <a:rPr lang="es-ES" noProof="0" smtClean="0"/>
              <a:t>15 de junio de 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754ED01-E2A0-4C1E-8E21-014B9904157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/>
          <a:lstStyle>
            <a:lvl1pPr algn="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Triángulo rectángulo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rtlCol="0" anchor="b"/>
          <a:lstStyle>
            <a:lvl1pPr algn="l">
              <a:defRPr sz="2800" b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BECDC-682F-47B1-BEE1-62901E196A8F}" type="datetime4">
              <a:rPr lang="es-ES" noProof="0" smtClean="0"/>
              <a:t>15 de junio de 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54ED01-E2A0-4C1E-8E21-014B9904157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rtl="0"/>
            <a:fld id="{E8A69BC9-8085-4384-9FCE-79C8ED11471B}" type="datetime4">
              <a:rPr lang="es-ES" noProof="0" smtClean="0"/>
              <a:t>15 de junio de 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rtl="0"/>
            <a:fld id="{2754ED01-E2A0-4C1E-8E21-014B9904157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 err="1"/>
              <a:t>Reflection</a:t>
            </a:r>
            <a:endParaRPr lang="en-US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" rIns="91440" bIns="45720" rtlCol="0" anchor="t">
            <a:normAutofit/>
          </a:bodyPr>
          <a:lstStyle/>
          <a:p>
            <a:r>
              <a:rPr lang="es-ES">
                <a:cs typeface="Tunga"/>
              </a:rPr>
              <a:t>Acceso a metadatos de clases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11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9DA2-FB70-D191-4A70-447B1BF3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 anchor="ctr">
            <a:normAutofit/>
          </a:bodyPr>
          <a:lstStyle/>
          <a:p>
            <a:r>
              <a:rPr lang="en-US" dirty="0" err="1"/>
              <a:t>Usos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BC966-629E-BA78-D391-CF694FFD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754ED01-E2A0-4C1E-8E21-014B99041579}" type="slidenum">
              <a:rPr lang="es-ES" noProof="0" smtClean="0"/>
              <a:pPr rtl="0">
                <a:spcAft>
                  <a:spcPts val="600"/>
                </a:spcAft>
              </a:pPr>
              <a:t>2</a:t>
            </a:fld>
            <a:endParaRPr lang="es-ES" noProof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22DD029-A164-5137-15D4-EA959D7DE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96528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40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9DA2-FB70-D191-4A70-447B1BF3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 anchor="ctr">
            <a:normAutofit/>
          </a:bodyPr>
          <a:lstStyle/>
          <a:p>
            <a:r>
              <a:rPr lang="en-US" dirty="0" err="1"/>
              <a:t>Ventajas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BC966-629E-BA78-D391-CF694FFD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754ED01-E2A0-4C1E-8E21-014B99041579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22DD029-A164-5137-15D4-EA959D7DE4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87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9DA2-FB70-D191-4A70-447B1BF3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 anchor="ctr">
            <a:normAutofit/>
          </a:bodyPr>
          <a:lstStyle/>
          <a:p>
            <a:r>
              <a:rPr lang="en-US" dirty="0" err="1"/>
              <a:t>Desventajas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BC966-629E-BA78-D391-CF694FFD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754ED01-E2A0-4C1E-8E21-014B99041579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22DD029-A164-5137-15D4-EA959D7DE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115123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74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AC7F-1D51-2533-BE4E-FDE856F1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Securitymanager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E44A-57CE-6F61-17EC-7FC7DC3E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err="1"/>
              <a:t>Objeto</a:t>
            </a:r>
            <a:r>
              <a:rPr lang="en-US" dirty="0"/>
              <a:t> del </a:t>
            </a:r>
            <a:r>
              <a:rPr lang="en-US" err="1"/>
              <a:t>lenguaje</a:t>
            </a:r>
            <a:r>
              <a:rPr lang="en-US" dirty="0"/>
              <a:t> que define </a:t>
            </a:r>
            <a:r>
              <a:rPr lang="en-US" err="1"/>
              <a:t>políticas</a:t>
            </a:r>
            <a:r>
              <a:rPr lang="en-US" dirty="0"/>
              <a:t> de </a:t>
            </a:r>
            <a:r>
              <a:rPr lang="en-US" err="1"/>
              <a:t>seguridad</a:t>
            </a:r>
            <a:r>
              <a:rPr lang="en-US" dirty="0"/>
              <a:t>, </a:t>
            </a:r>
            <a:r>
              <a:rPr lang="en-US" err="1"/>
              <a:t>puede</a:t>
            </a:r>
            <a:r>
              <a:rPr lang="en-US" dirty="0"/>
              <a:t> ser </a:t>
            </a:r>
            <a:r>
              <a:rPr lang="en-US" err="1"/>
              <a:t>usado</a:t>
            </a:r>
            <a:r>
              <a:rPr lang="en-US" dirty="0"/>
              <a:t> para </a:t>
            </a:r>
            <a:r>
              <a:rPr lang="en-US" err="1"/>
              <a:t>deshabilitar</a:t>
            </a:r>
            <a:r>
              <a:rPr lang="en-US" dirty="0"/>
              <a:t> la </a:t>
            </a:r>
            <a:r>
              <a:rPr lang="en-US" err="1"/>
              <a:t>reflexión</a:t>
            </a:r>
            <a:r>
              <a:rPr lang="en-US" dirty="0"/>
              <a:t> y </a:t>
            </a:r>
            <a:r>
              <a:rPr lang="en-US" err="1"/>
              <a:t>denegar</a:t>
            </a:r>
            <a:r>
              <a:rPr lang="en-US" dirty="0"/>
              <a:t> </a:t>
            </a:r>
            <a:r>
              <a:rPr lang="en-US" err="1"/>
              <a:t>así</a:t>
            </a:r>
            <a:r>
              <a:rPr lang="en-US" dirty="0"/>
              <a:t> </a:t>
            </a:r>
            <a:r>
              <a:rPr lang="en-US" err="1"/>
              <a:t>ataques</a:t>
            </a:r>
            <a:r>
              <a:rPr lang="en-US" dirty="0"/>
              <a:t> </a:t>
            </a:r>
            <a:r>
              <a:rPr lang="en-US" err="1"/>
              <a:t>relacionados</a:t>
            </a:r>
            <a:r>
              <a:rPr lang="en-US" dirty="0"/>
              <a:t> con </a:t>
            </a:r>
            <a:r>
              <a:rPr lang="en-US" err="1"/>
              <a:t>esta</a:t>
            </a:r>
            <a:r>
              <a:rPr lang="en-US" dirty="0"/>
              <a:t> API.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71FA3-2604-6DF8-9BB4-80EDA204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54ED01-E2A0-4C1E-8E21-014B99041579}" type="slidenum">
              <a:rPr lang="es-ES" noProof="0" smtClean="0"/>
              <a:pPr rtl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4247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</Words>
  <Application>Microsoft Office PowerPoint</Application>
  <PresentationFormat>On-screen Show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Ángulos</vt:lpstr>
      <vt:lpstr>Reflection</vt:lpstr>
      <vt:lpstr>Usos</vt:lpstr>
      <vt:lpstr>Ventajas</vt:lpstr>
      <vt:lpstr>Desventajas</vt:lpstr>
      <vt:lpstr>Securitymanager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135</cp:revision>
  <dcterms:created xsi:type="dcterms:W3CDTF">2023-06-16T00:24:52Z</dcterms:created>
  <dcterms:modified xsi:type="dcterms:W3CDTF">2023-06-16T01:11:15Z</dcterms:modified>
</cp:coreProperties>
</file>