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C0E0B-68CA-42CE-89B4-7E48FD7FB2A2}" v="733" dt="2023-06-16T02:51:11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9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9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146" y="3437792"/>
            <a:ext cx="9958754" cy="1601389"/>
          </a:xfrm>
        </p:spPr>
        <p:txBody>
          <a:bodyPr anchor="t">
            <a:normAutofit/>
          </a:bodyPr>
          <a:lstStyle/>
          <a:p>
            <a:r>
              <a:rPr lang="es-ES" sz="6000" dirty="0"/>
              <a:t>ESB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10591306" cy="1017659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000000"/>
                </a:solidFill>
              </a:rPr>
              <a:t>Enterprise </a:t>
            </a:r>
            <a:r>
              <a:rPr lang="es-ES" dirty="0" err="1">
                <a:solidFill>
                  <a:srgbClr val="000000"/>
                </a:solidFill>
              </a:rPr>
              <a:t>service</a:t>
            </a:r>
            <a:r>
              <a:rPr lang="es-ES" dirty="0">
                <a:solidFill>
                  <a:srgbClr val="000000"/>
                </a:solidFill>
              </a:rPr>
              <a:t> bus</a:t>
            </a:r>
            <a:endParaRPr lang="en-US" dirty="0"/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4F1FB8F4-0FEF-C23A-93FE-245F31CA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2704" r="-2" b="32853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59A5-0015-15F0-B0D9-E8AE819B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5715"/>
            <a:ext cx="5723253" cy="2049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824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6789-221A-884B-EFD5-293C0160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8814" y="2370294"/>
            <a:ext cx="5694225" cy="31059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71450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Patrón</a:t>
            </a:r>
            <a:r>
              <a:rPr lang="en-US" sz="1300" dirty="0"/>
              <a:t> </a:t>
            </a:r>
            <a:r>
              <a:rPr lang="en-US" sz="1300" dirty="0" err="1"/>
              <a:t>arquitectónico</a:t>
            </a:r>
            <a:r>
              <a:rPr lang="en-US" sz="1300" dirty="0"/>
              <a:t> </a:t>
            </a:r>
            <a:r>
              <a:rPr lang="en-US" sz="1300" dirty="0" err="1"/>
              <a:t>mediante</a:t>
            </a:r>
            <a:r>
              <a:rPr lang="en-US" sz="1300" dirty="0"/>
              <a:t> para </a:t>
            </a:r>
            <a:r>
              <a:rPr lang="en-US" sz="1300" dirty="0" err="1"/>
              <a:t>realizar</a:t>
            </a:r>
            <a:r>
              <a:rPr lang="en-US" sz="1300" dirty="0"/>
              <a:t> </a:t>
            </a:r>
            <a:r>
              <a:rPr lang="en-US" sz="1300" dirty="0" err="1"/>
              <a:t>integraciones</a:t>
            </a:r>
            <a:r>
              <a:rPr lang="en-US" sz="1300" dirty="0"/>
              <a:t> entre </a:t>
            </a:r>
            <a:r>
              <a:rPr lang="en-US" sz="1300" dirty="0" err="1"/>
              <a:t>aplicaciones</a:t>
            </a:r>
            <a:r>
              <a:rPr lang="en-US" sz="1300" dirty="0"/>
              <a:t>.</a:t>
            </a:r>
          </a:p>
          <a:p>
            <a:pPr marL="171450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Realiza</a:t>
            </a:r>
            <a:r>
              <a:rPr lang="en-US" sz="1300" dirty="0"/>
              <a:t> </a:t>
            </a:r>
            <a:r>
              <a:rPr lang="en-US" sz="1300" dirty="0" err="1"/>
              <a:t>transformaciones</a:t>
            </a:r>
            <a:r>
              <a:rPr lang="en-US" sz="1300" dirty="0"/>
              <a:t> de </a:t>
            </a:r>
            <a:r>
              <a:rPr lang="en-US" sz="1300" dirty="0" err="1"/>
              <a:t>modelos</a:t>
            </a:r>
            <a:r>
              <a:rPr lang="en-US" sz="1300" dirty="0"/>
              <a:t> de </a:t>
            </a:r>
            <a:r>
              <a:rPr lang="en-US" sz="1300" dirty="0" err="1"/>
              <a:t>datos</a:t>
            </a:r>
            <a:r>
              <a:rPr lang="en-US" sz="1300" dirty="0"/>
              <a:t> </a:t>
            </a:r>
          </a:p>
          <a:p>
            <a:pPr marL="171450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/>
              <a:t>Es </a:t>
            </a:r>
            <a:r>
              <a:rPr lang="en-US" sz="1300" dirty="0" err="1"/>
              <a:t>una</a:t>
            </a:r>
            <a:r>
              <a:rPr lang="en-US" sz="1300" dirty="0"/>
              <a:t> </a:t>
            </a:r>
            <a:r>
              <a:rPr lang="en-US" sz="1300" dirty="0" err="1"/>
              <a:t>capa</a:t>
            </a:r>
            <a:r>
              <a:rPr lang="en-US" sz="1300" dirty="0"/>
              <a:t> middleware</a:t>
            </a:r>
          </a:p>
          <a:p>
            <a:pPr marL="171450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/>
              <a:t>Se </a:t>
            </a:r>
            <a:r>
              <a:rPr lang="en-US" sz="1300" dirty="0" err="1"/>
              <a:t>encarga</a:t>
            </a:r>
            <a:r>
              <a:rPr lang="en-US" sz="1300" dirty="0"/>
              <a:t> de </a:t>
            </a:r>
            <a:r>
              <a:rPr lang="en-US" sz="1300" dirty="0" err="1"/>
              <a:t>gestionar</a:t>
            </a:r>
            <a:r>
              <a:rPr lang="en-US" sz="1300" dirty="0"/>
              <a:t> lo </a:t>
            </a:r>
            <a:r>
              <a:rPr lang="en-US" sz="1300" dirty="0" err="1"/>
              <a:t>siguiente</a:t>
            </a:r>
            <a:r>
              <a:rPr lang="en-US" sz="1300" dirty="0"/>
              <a:t> entre </a:t>
            </a:r>
            <a:r>
              <a:rPr lang="en-US" sz="1300" dirty="0" err="1"/>
              <a:t>componentes</a:t>
            </a:r>
            <a:r>
              <a:rPr lang="en-US" sz="1300" dirty="0"/>
              <a:t>: </a:t>
            </a:r>
          </a:p>
          <a:p>
            <a:pPr marL="628650" lvl="1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/>
              <a:t>Conectividad</a:t>
            </a:r>
          </a:p>
          <a:p>
            <a:pPr marL="628650" lvl="1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Mensajería</a:t>
            </a:r>
            <a:endParaRPr lang="en-US" sz="1300"/>
          </a:p>
          <a:p>
            <a:pPr marL="628650" lvl="1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Enrutamientos</a:t>
            </a:r>
            <a:endParaRPr lang="en-US" sz="1300"/>
          </a:p>
          <a:p>
            <a:pPr marL="628650" lvl="1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Convertir</a:t>
            </a:r>
            <a:r>
              <a:rPr lang="en-US" sz="1300" dirty="0"/>
              <a:t> </a:t>
            </a:r>
            <a:r>
              <a:rPr lang="en-US" sz="1300" dirty="0" err="1"/>
              <a:t>protocolos</a:t>
            </a:r>
            <a:r>
              <a:rPr lang="en-US" sz="1300" dirty="0"/>
              <a:t> de </a:t>
            </a:r>
            <a:r>
              <a:rPr lang="en-US" sz="1300" dirty="0" err="1"/>
              <a:t>comunicación</a:t>
            </a:r>
            <a:endParaRPr lang="en-US" sz="1300" dirty="0"/>
          </a:p>
          <a:p>
            <a:pPr marL="628650" lvl="1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Gestionar</a:t>
            </a:r>
            <a:r>
              <a:rPr lang="en-US" sz="1300" dirty="0"/>
              <a:t> la </a:t>
            </a:r>
            <a:r>
              <a:rPr lang="en-US" sz="1300" dirty="0" err="1"/>
              <a:t>composición</a:t>
            </a:r>
            <a:r>
              <a:rPr lang="en-US" sz="1300" dirty="0"/>
              <a:t> de </a:t>
            </a:r>
            <a:r>
              <a:rPr lang="en-US" sz="1300" dirty="0" err="1"/>
              <a:t>múltiples</a:t>
            </a:r>
            <a:r>
              <a:rPr lang="en-US" sz="1300" dirty="0"/>
              <a:t> solicitudes</a:t>
            </a:r>
          </a:p>
          <a:p>
            <a:pPr marL="171450" indent="-228600">
              <a:lnSpc>
                <a:spcPct val="120000"/>
              </a:lnSpc>
              <a:buFont typeface="Neue Haas Grotesk Text Pro" panose="020B0504020202020204" pitchFamily="34" charset="0"/>
              <a:buChar char="-"/>
            </a:pPr>
            <a:r>
              <a:rPr lang="en-US" sz="1300" dirty="0" err="1"/>
              <a:t>Componente</a:t>
            </a:r>
            <a:r>
              <a:rPr lang="en-US" sz="1300" dirty="0"/>
              <a:t> </a:t>
            </a:r>
            <a:r>
              <a:rPr lang="en-US" sz="1300" dirty="0" err="1"/>
              <a:t>esencial</a:t>
            </a:r>
            <a:r>
              <a:rPr lang="en-US" sz="1300" dirty="0"/>
              <a:t> de la SOA, (</a:t>
            </a:r>
            <a:r>
              <a:rPr lang="en-US" sz="1300" dirty="0" err="1"/>
              <a:t>arquitectura</a:t>
            </a:r>
            <a:r>
              <a:rPr lang="en-US" sz="1300" dirty="0"/>
              <a:t> </a:t>
            </a:r>
            <a:r>
              <a:rPr lang="en-US" sz="1300" dirty="0" err="1"/>
              <a:t>orientada</a:t>
            </a:r>
            <a:r>
              <a:rPr lang="en-US" sz="1300" dirty="0"/>
              <a:t> a </a:t>
            </a:r>
            <a:r>
              <a:rPr lang="en-US" sz="1300" dirty="0" err="1"/>
              <a:t>servicios</a:t>
            </a:r>
            <a:r>
              <a:rPr lang="en-US" sz="1300" dirty="0"/>
              <a:t>)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FEFC850-D976-E855-FFF7-B40760DB1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2526" y="571500"/>
            <a:ext cx="323369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9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AC2-1EC7-32AD-7DF3-1A19B20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vs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EDC6-5F5F-842F-9EC5-6C16CA7A8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Ventajas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3B02-5172-B4CB-1C3E-FA82C34CE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Integración</a:t>
            </a:r>
            <a:r>
              <a:rPr lang="en-US" dirty="0"/>
              <a:t> entre </a:t>
            </a:r>
            <a:r>
              <a:rPr lang="en-US" dirty="0" err="1"/>
              <a:t>componentes</a:t>
            </a:r>
            <a:r>
              <a:rPr lang="en-US" dirty="0"/>
              <a:t> </a:t>
            </a:r>
            <a:r>
              <a:rPr lang="en-US" dirty="0" err="1"/>
              <a:t>diversos</a:t>
            </a:r>
            <a:r>
              <a:rPr lang="en-US" dirty="0"/>
              <a:t> (XML/</a:t>
            </a:r>
            <a:r>
              <a:rPr lang="en-US" dirty="0">
                <a:ea typeface="+mn-lt"/>
                <a:cs typeface="+mn-lt"/>
              </a:rPr>
              <a:t>JSON</a:t>
            </a:r>
            <a:r>
              <a:rPr lang="en-US" dirty="0"/>
              <a:t>, Rest/SOAP,  JAVA/.NET</a:t>
            </a:r>
          </a:p>
          <a:p>
            <a:r>
              <a:rPr lang="en-US" dirty="0" err="1"/>
              <a:t>Consistencia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integración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centralización</a:t>
            </a:r>
            <a:r>
              <a:rPr lang="en-US" dirty="0"/>
              <a:t> de la </a:t>
            </a:r>
            <a:r>
              <a:rPr lang="en-US" dirty="0" err="1"/>
              <a:t>misma</a:t>
            </a:r>
          </a:p>
          <a:p>
            <a:r>
              <a:rPr lang="en-US" dirty="0" err="1"/>
              <a:t>Monitoreo</a:t>
            </a:r>
            <a:r>
              <a:rPr lang="en-US" dirty="0"/>
              <a:t> y </a:t>
            </a:r>
            <a:r>
              <a:rPr lang="en-US" dirty="0" err="1"/>
              <a:t>rastreo</a:t>
            </a:r>
            <a:r>
              <a:rPr lang="en-US" dirty="0"/>
              <a:t> </a:t>
            </a:r>
            <a:r>
              <a:rPr lang="en-US" dirty="0" err="1"/>
              <a:t>facilitado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herramientas</a:t>
            </a:r>
            <a:r>
              <a:rPr lang="en-US" dirty="0"/>
              <a:t> </a:t>
            </a:r>
            <a:r>
              <a:rPr lang="en-US" dirty="0" err="1"/>
              <a:t>propias</a:t>
            </a:r>
            <a:r>
              <a:rPr lang="en-US" dirty="0"/>
              <a:t> del bus </a:t>
            </a:r>
            <a:r>
              <a:rPr lang="en-US" dirty="0" err="1"/>
              <a:t>utilizado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0C226-7713-FF8A-77FB-3C97227FA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Desventajas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18E9-17A6-6EE6-BB06-246BD0FF85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Antiguo</a:t>
            </a:r>
            <a:r>
              <a:rPr lang="en-US" dirty="0"/>
              <a:t> y </a:t>
            </a:r>
            <a:r>
              <a:rPr lang="en-US" dirty="0" err="1"/>
              <a:t>deprecado</a:t>
            </a:r>
          </a:p>
          <a:p>
            <a:r>
              <a:rPr lang="en-US" dirty="0"/>
              <a:t>La </a:t>
            </a:r>
            <a:r>
              <a:rPr lang="en-US" err="1"/>
              <a:t>centralización</a:t>
            </a:r>
            <a:r>
              <a:rPr lang="en-US" dirty="0"/>
              <a:t> </a:t>
            </a:r>
            <a:r>
              <a:rPr lang="en-US" err="1"/>
              <a:t>puede</a:t>
            </a:r>
            <a:r>
              <a:rPr lang="en-US" dirty="0"/>
              <a:t> ser un </a:t>
            </a:r>
            <a:r>
              <a:rPr lang="en-US" err="1"/>
              <a:t>problema</a:t>
            </a:r>
            <a:r>
              <a:rPr lang="en-US" dirty="0"/>
              <a:t> </a:t>
            </a:r>
            <a:r>
              <a:rPr lang="en-US" err="1"/>
              <a:t>cuando</a:t>
            </a:r>
            <a:r>
              <a:rPr lang="en-US" dirty="0"/>
              <a:t> la </a:t>
            </a:r>
            <a:r>
              <a:rPr lang="en-US" err="1"/>
              <a:t>aplicación</a:t>
            </a:r>
            <a:r>
              <a:rPr lang="en-US" dirty="0"/>
              <a:t> </a:t>
            </a:r>
            <a:r>
              <a:rPr lang="en-US" err="1"/>
              <a:t>crece</a:t>
            </a:r>
            <a:r>
              <a:rPr lang="en-US" dirty="0"/>
              <a:t> </a:t>
            </a:r>
            <a:r>
              <a:rPr lang="en-US" err="1"/>
              <a:t>demasiado</a:t>
            </a:r>
            <a:endParaRPr lang="en-US" dirty="0" err="1"/>
          </a:p>
          <a:p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entidad</a:t>
            </a:r>
            <a:r>
              <a:rPr lang="en-US" dirty="0"/>
              <a:t> central </a:t>
            </a:r>
            <a:r>
              <a:rPr lang="en-US" dirty="0" err="1"/>
              <a:t>tienen</a:t>
            </a:r>
            <a:r>
              <a:rPr lang="en-US" dirty="0"/>
              <a:t> un gran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provocar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administrados</a:t>
            </a:r>
          </a:p>
        </p:txBody>
      </p:sp>
    </p:spTree>
    <p:extLst>
      <p:ext uri="{BB962C8B-B14F-4D97-AF65-F5344CB8AC3E}">
        <p14:creationId xmlns:p14="http://schemas.microsoft.com/office/powerpoint/2010/main" val="406546925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BjornVTI</vt:lpstr>
      <vt:lpstr>ESB</vt:lpstr>
      <vt:lpstr>Conceptos</vt:lpstr>
      <vt:lpstr>Pros vs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</cp:revision>
  <dcterms:created xsi:type="dcterms:W3CDTF">2023-06-16T02:17:35Z</dcterms:created>
  <dcterms:modified xsi:type="dcterms:W3CDTF">2023-06-16T02:53:07Z</dcterms:modified>
</cp:coreProperties>
</file>