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E6FF"/>
    <a:srgbClr val="2C3E5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33B4E4-5A1F-4379-85A0-9E3D04E072C0}" v="32" dt="2025-03-31T12:36:45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Dargue (Student)" userId="24368615-25e4-440d-80cc-06f4111c7023" providerId="ADAL" clId="{1133B4E4-5A1F-4379-85A0-9E3D04E072C0}"/>
    <pc:docChg chg="undo custSel modSld">
      <pc:chgData name="Jennifer Dargue (Student)" userId="24368615-25e4-440d-80cc-06f4111c7023" providerId="ADAL" clId="{1133B4E4-5A1F-4379-85A0-9E3D04E072C0}" dt="2025-03-31T12:39:50.275" v="2851" actId="20577"/>
      <pc:docMkLst>
        <pc:docMk/>
      </pc:docMkLst>
      <pc:sldChg chg="addSp delSp modSp mod">
        <pc:chgData name="Jennifer Dargue (Student)" userId="24368615-25e4-440d-80cc-06f4111c7023" providerId="ADAL" clId="{1133B4E4-5A1F-4379-85A0-9E3D04E072C0}" dt="2025-03-31T12:39:50.275" v="2851" actId="20577"/>
        <pc:sldMkLst>
          <pc:docMk/>
          <pc:sldMk cId="3602152060" sldId="256"/>
        </pc:sldMkLst>
        <pc:spChg chg="del mod">
          <ac:chgData name="Jennifer Dargue (Student)" userId="24368615-25e4-440d-80cc-06f4111c7023" providerId="ADAL" clId="{1133B4E4-5A1F-4379-85A0-9E3D04E072C0}" dt="2025-03-30T10:50:18.715" v="13" actId="478"/>
          <ac:spMkLst>
            <pc:docMk/>
            <pc:sldMk cId="3602152060" sldId="256"/>
            <ac:spMk id="2" creationId="{EC8B3C4D-DF16-A205-6DF2-7639D589B158}"/>
          </ac:spMkLst>
        </pc:spChg>
        <pc:spChg chg="mod ord">
          <ac:chgData name="Jennifer Dargue (Student)" userId="24368615-25e4-440d-80cc-06f4111c7023" providerId="ADAL" clId="{1133B4E4-5A1F-4379-85A0-9E3D04E072C0}" dt="2025-03-31T12:37:34.570" v="2828" actId="1076"/>
          <ac:spMkLst>
            <pc:docMk/>
            <pc:sldMk cId="3602152060" sldId="256"/>
            <ac:spMk id="3" creationId="{AFF81A97-B8D9-A6DA-A803-F76635F3E7E0}"/>
          </ac:spMkLst>
        </pc:spChg>
        <pc:spChg chg="add mod ord">
          <ac:chgData name="Jennifer Dargue (Student)" userId="24368615-25e4-440d-80cc-06f4111c7023" providerId="ADAL" clId="{1133B4E4-5A1F-4379-85A0-9E3D04E072C0}" dt="2025-03-30T20:43:47.582" v="1731" actId="164"/>
          <ac:spMkLst>
            <pc:docMk/>
            <pc:sldMk cId="3602152060" sldId="256"/>
            <ac:spMk id="6" creationId="{9EBC00F6-A597-F4D0-2708-3A4080860C0D}"/>
          </ac:spMkLst>
        </pc:spChg>
        <pc:spChg chg="add mod">
          <ac:chgData name="Jennifer Dargue (Student)" userId="24368615-25e4-440d-80cc-06f4111c7023" providerId="ADAL" clId="{1133B4E4-5A1F-4379-85A0-9E3D04E072C0}" dt="2025-03-31T12:11:27.144" v="2445" actId="20577"/>
          <ac:spMkLst>
            <pc:docMk/>
            <pc:sldMk cId="3602152060" sldId="256"/>
            <ac:spMk id="7" creationId="{B5336FF0-FD9E-9AD7-30FF-608B15EBFE22}"/>
          </ac:spMkLst>
        </pc:spChg>
        <pc:spChg chg="add del mod">
          <ac:chgData name="Jennifer Dargue (Student)" userId="24368615-25e4-440d-80cc-06f4111c7023" providerId="ADAL" clId="{1133B4E4-5A1F-4379-85A0-9E3D04E072C0}" dt="2025-03-30T10:50:20.424" v="14" actId="478"/>
          <ac:spMkLst>
            <pc:docMk/>
            <pc:sldMk cId="3602152060" sldId="256"/>
            <ac:spMk id="8" creationId="{07AB6D62-1CAD-8094-3CFF-4B4CDEF5BD28}"/>
          </ac:spMkLst>
        </pc:spChg>
        <pc:spChg chg="add mod ord">
          <ac:chgData name="Jennifer Dargue (Student)" userId="24368615-25e4-440d-80cc-06f4111c7023" providerId="ADAL" clId="{1133B4E4-5A1F-4379-85A0-9E3D04E072C0}" dt="2025-03-31T12:39:50.275" v="2851" actId="20577"/>
          <ac:spMkLst>
            <pc:docMk/>
            <pc:sldMk cId="3602152060" sldId="256"/>
            <ac:spMk id="8" creationId="{D1A76E83-DF02-6F48-F17B-F756ACEE4A1C}"/>
          </ac:spMkLst>
        </pc:spChg>
        <pc:spChg chg="add del mod">
          <ac:chgData name="Jennifer Dargue (Student)" userId="24368615-25e4-440d-80cc-06f4111c7023" providerId="ADAL" clId="{1133B4E4-5A1F-4379-85A0-9E3D04E072C0}" dt="2025-03-30T20:23:13.626" v="940" actId="478"/>
          <ac:spMkLst>
            <pc:docMk/>
            <pc:sldMk cId="3602152060" sldId="256"/>
            <ac:spMk id="9" creationId="{F0E8A734-94DE-4140-D0E4-EC87AB97EFF4}"/>
          </ac:spMkLst>
        </pc:spChg>
        <pc:spChg chg="add del mod">
          <ac:chgData name="Jennifer Dargue (Student)" userId="24368615-25e4-440d-80cc-06f4111c7023" providerId="ADAL" clId="{1133B4E4-5A1F-4379-85A0-9E3D04E072C0}" dt="2025-03-30T20:23:15.197" v="941" actId="478"/>
          <ac:spMkLst>
            <pc:docMk/>
            <pc:sldMk cId="3602152060" sldId="256"/>
            <ac:spMk id="10" creationId="{07CDAA4A-8825-D2C4-977D-398163340A60}"/>
          </ac:spMkLst>
        </pc:spChg>
        <pc:spChg chg="add del mod topLvl">
          <ac:chgData name="Jennifer Dargue (Student)" userId="24368615-25e4-440d-80cc-06f4111c7023" providerId="ADAL" clId="{1133B4E4-5A1F-4379-85A0-9E3D04E072C0}" dt="2025-03-31T12:25:32.557" v="2651" actId="478"/>
          <ac:spMkLst>
            <pc:docMk/>
            <pc:sldMk cId="3602152060" sldId="256"/>
            <ac:spMk id="10" creationId="{B747A7E4-8409-3676-6BD1-A478D787D8EE}"/>
          </ac:spMkLst>
        </pc:spChg>
        <pc:spChg chg="add mod">
          <ac:chgData name="Jennifer Dargue (Student)" userId="24368615-25e4-440d-80cc-06f4111c7023" providerId="ADAL" clId="{1133B4E4-5A1F-4379-85A0-9E3D04E072C0}" dt="2025-03-31T12:19:53.049" v="2595" actId="113"/>
          <ac:spMkLst>
            <pc:docMk/>
            <pc:sldMk cId="3602152060" sldId="256"/>
            <ac:spMk id="11" creationId="{7294CBFA-CD8F-6946-33F6-E2EEAC16D475}"/>
          </ac:spMkLst>
        </pc:spChg>
        <pc:spChg chg="add mod topLvl">
          <ac:chgData name="Jennifer Dargue (Student)" userId="24368615-25e4-440d-80cc-06f4111c7023" providerId="ADAL" clId="{1133B4E4-5A1F-4379-85A0-9E3D04E072C0}" dt="2025-03-31T12:35:52.735" v="2809" actId="164"/>
          <ac:spMkLst>
            <pc:docMk/>
            <pc:sldMk cId="3602152060" sldId="256"/>
            <ac:spMk id="12" creationId="{DDD5ECFF-9296-5544-6C8A-689DF90844ED}"/>
          </ac:spMkLst>
        </pc:spChg>
        <pc:spChg chg="add del mod">
          <ac:chgData name="Jennifer Dargue (Student)" userId="24368615-25e4-440d-80cc-06f4111c7023" providerId="ADAL" clId="{1133B4E4-5A1F-4379-85A0-9E3D04E072C0}" dt="2025-03-31T12:24:29.031" v="2634" actId="478"/>
          <ac:spMkLst>
            <pc:docMk/>
            <pc:sldMk cId="3602152060" sldId="256"/>
            <ac:spMk id="30" creationId="{2DC07217-8BD4-2ECE-39A5-E005F8B43D6B}"/>
          </ac:spMkLst>
        </pc:spChg>
        <pc:spChg chg="add mod">
          <ac:chgData name="Jennifer Dargue (Student)" userId="24368615-25e4-440d-80cc-06f4111c7023" providerId="ADAL" clId="{1133B4E4-5A1F-4379-85A0-9E3D04E072C0}" dt="2025-03-31T12:23:43.847" v="2624" actId="14100"/>
          <ac:spMkLst>
            <pc:docMk/>
            <pc:sldMk cId="3602152060" sldId="256"/>
            <ac:spMk id="31" creationId="{C04142E4-C524-2209-4484-1F817F42FF39}"/>
          </ac:spMkLst>
        </pc:spChg>
        <pc:spChg chg="add mod">
          <ac:chgData name="Jennifer Dargue (Student)" userId="24368615-25e4-440d-80cc-06f4111c7023" providerId="ADAL" clId="{1133B4E4-5A1F-4379-85A0-9E3D04E072C0}" dt="2025-03-31T12:35:58.251" v="2810" actId="164"/>
          <ac:spMkLst>
            <pc:docMk/>
            <pc:sldMk cId="3602152060" sldId="256"/>
            <ac:spMk id="32" creationId="{5003BE88-E639-370D-DB67-5534094397CD}"/>
          </ac:spMkLst>
        </pc:spChg>
        <pc:spChg chg="add mod">
          <ac:chgData name="Jennifer Dargue (Student)" userId="24368615-25e4-440d-80cc-06f4111c7023" providerId="ADAL" clId="{1133B4E4-5A1F-4379-85A0-9E3D04E072C0}" dt="2025-03-31T12:36:45.435" v="2814" actId="164"/>
          <ac:spMkLst>
            <pc:docMk/>
            <pc:sldMk cId="3602152060" sldId="256"/>
            <ac:spMk id="33" creationId="{3715C6EF-73CA-8B4D-F358-490189B7639E}"/>
          </ac:spMkLst>
        </pc:spChg>
        <pc:spChg chg="add mod">
          <ac:chgData name="Jennifer Dargue (Student)" userId="24368615-25e4-440d-80cc-06f4111c7023" providerId="ADAL" clId="{1133B4E4-5A1F-4379-85A0-9E3D04E072C0}" dt="2025-03-31T12:36:31.730" v="2812" actId="164"/>
          <ac:spMkLst>
            <pc:docMk/>
            <pc:sldMk cId="3602152060" sldId="256"/>
            <ac:spMk id="34" creationId="{47801FCC-A35B-B227-3D8A-F6853D505BC1}"/>
          </ac:spMkLst>
        </pc:spChg>
        <pc:spChg chg="add mod">
          <ac:chgData name="Jennifer Dargue (Student)" userId="24368615-25e4-440d-80cc-06f4111c7023" providerId="ADAL" clId="{1133B4E4-5A1F-4379-85A0-9E3D04E072C0}" dt="2025-03-31T12:36:39.866" v="2813" actId="164"/>
          <ac:spMkLst>
            <pc:docMk/>
            <pc:sldMk cId="3602152060" sldId="256"/>
            <ac:spMk id="35" creationId="{D4B48522-C6E4-1D90-0B09-21B0627C9713}"/>
          </ac:spMkLst>
        </pc:spChg>
        <pc:spChg chg="add mod">
          <ac:chgData name="Jennifer Dargue (Student)" userId="24368615-25e4-440d-80cc-06f4111c7023" providerId="ADAL" clId="{1133B4E4-5A1F-4379-85A0-9E3D04E072C0}" dt="2025-03-31T12:36:31.730" v="2812" actId="164"/>
          <ac:spMkLst>
            <pc:docMk/>
            <pc:sldMk cId="3602152060" sldId="256"/>
            <ac:spMk id="38" creationId="{0C0C7C61-1B7E-1547-8E84-A84E636B3244}"/>
          </ac:spMkLst>
        </pc:spChg>
        <pc:spChg chg="add mod">
          <ac:chgData name="Jennifer Dargue (Student)" userId="24368615-25e4-440d-80cc-06f4111c7023" providerId="ADAL" clId="{1133B4E4-5A1F-4379-85A0-9E3D04E072C0}" dt="2025-03-31T12:35:52.735" v="2809" actId="164"/>
          <ac:spMkLst>
            <pc:docMk/>
            <pc:sldMk cId="3602152060" sldId="256"/>
            <ac:spMk id="45" creationId="{252FB9CE-9112-3551-6E5A-2EFF1849CE45}"/>
          </ac:spMkLst>
        </pc:spChg>
        <pc:grpChg chg="add del mod">
          <ac:chgData name="Jennifer Dargue (Student)" userId="24368615-25e4-440d-80cc-06f4111c7023" providerId="ADAL" clId="{1133B4E4-5A1F-4379-85A0-9E3D04E072C0}" dt="2025-03-31T12:27:52.773" v="2703" actId="165"/>
          <ac:grpSpMkLst>
            <pc:docMk/>
            <pc:sldMk cId="3602152060" sldId="256"/>
            <ac:grpSpMk id="19" creationId="{13617385-00C2-6D9B-F9D7-1059CBB29F56}"/>
          </ac:grpSpMkLst>
        </pc:grpChg>
        <pc:grpChg chg="add del mod ord">
          <ac:chgData name="Jennifer Dargue (Student)" userId="24368615-25e4-440d-80cc-06f4111c7023" providerId="ADAL" clId="{1133B4E4-5A1F-4379-85A0-9E3D04E072C0}" dt="2025-03-31T12:25:14.859" v="2648" actId="165"/>
          <ac:grpSpMkLst>
            <pc:docMk/>
            <pc:sldMk cId="3602152060" sldId="256"/>
            <ac:grpSpMk id="21" creationId="{625631DE-393D-6E25-B534-195344FA3B1D}"/>
          </ac:grpSpMkLst>
        </pc:grpChg>
        <pc:grpChg chg="add mod">
          <ac:chgData name="Jennifer Dargue (Student)" userId="24368615-25e4-440d-80cc-06f4111c7023" providerId="ADAL" clId="{1133B4E4-5A1F-4379-85A0-9E3D04E072C0}" dt="2025-03-30T20:43:50.755" v="1745" actId="1035"/>
          <ac:grpSpMkLst>
            <pc:docMk/>
            <pc:sldMk cId="3602152060" sldId="256"/>
            <ac:grpSpMk id="23" creationId="{49D67E5E-69D1-815E-DDD3-1F7299CB6B60}"/>
          </ac:grpSpMkLst>
        </pc:grpChg>
        <pc:grpChg chg="add del mod">
          <ac:chgData name="Jennifer Dargue (Student)" userId="24368615-25e4-440d-80cc-06f4111c7023" providerId="ADAL" clId="{1133B4E4-5A1F-4379-85A0-9E3D04E072C0}" dt="2025-03-31T12:19:00.668" v="2588" actId="165"/>
          <ac:grpSpMkLst>
            <pc:docMk/>
            <pc:sldMk cId="3602152060" sldId="256"/>
            <ac:grpSpMk id="24" creationId="{A0385D7F-CEAF-9A13-96BA-C18999241D30}"/>
          </ac:grpSpMkLst>
        </pc:grpChg>
        <pc:grpChg chg="add del mod">
          <ac:chgData name="Jennifer Dargue (Student)" userId="24368615-25e4-440d-80cc-06f4111c7023" providerId="ADAL" clId="{1133B4E4-5A1F-4379-85A0-9E3D04E072C0}" dt="2025-03-31T12:25:29.216" v="2650" actId="165"/>
          <ac:grpSpMkLst>
            <pc:docMk/>
            <pc:sldMk cId="3602152060" sldId="256"/>
            <ac:grpSpMk id="25" creationId="{AB2EACAE-5F7A-FD9E-DC73-CFC6C1263C07}"/>
          </ac:grpSpMkLst>
        </pc:grpChg>
        <pc:grpChg chg="add mod">
          <ac:chgData name="Jennifer Dargue (Student)" userId="24368615-25e4-440d-80cc-06f4111c7023" providerId="ADAL" clId="{1133B4E4-5A1F-4379-85A0-9E3D04E072C0}" dt="2025-03-31T12:37:46.539" v="2831" actId="1035"/>
          <ac:grpSpMkLst>
            <pc:docMk/>
            <pc:sldMk cId="3602152060" sldId="256"/>
            <ac:grpSpMk id="46" creationId="{E93ED652-86E2-2A48-2A03-77E99A511749}"/>
          </ac:grpSpMkLst>
        </pc:grpChg>
        <pc:grpChg chg="add mod">
          <ac:chgData name="Jennifer Dargue (Student)" userId="24368615-25e4-440d-80cc-06f4111c7023" providerId="ADAL" clId="{1133B4E4-5A1F-4379-85A0-9E3D04E072C0}" dt="2025-03-31T12:35:58.251" v="2810" actId="164"/>
          <ac:grpSpMkLst>
            <pc:docMk/>
            <pc:sldMk cId="3602152060" sldId="256"/>
            <ac:grpSpMk id="47" creationId="{7A0B15E3-06BB-F66C-903B-363C5A8BAC14}"/>
          </ac:grpSpMkLst>
        </pc:grpChg>
        <pc:grpChg chg="add mod">
          <ac:chgData name="Jennifer Dargue (Student)" userId="24368615-25e4-440d-80cc-06f4111c7023" providerId="ADAL" clId="{1133B4E4-5A1F-4379-85A0-9E3D04E072C0}" dt="2025-03-31T12:36:31.730" v="2812" actId="164"/>
          <ac:grpSpMkLst>
            <pc:docMk/>
            <pc:sldMk cId="3602152060" sldId="256"/>
            <ac:grpSpMk id="48" creationId="{9A599133-86F7-7D9B-DD16-0FFAA6CAEF45}"/>
          </ac:grpSpMkLst>
        </pc:grpChg>
        <pc:grpChg chg="add mod">
          <ac:chgData name="Jennifer Dargue (Student)" userId="24368615-25e4-440d-80cc-06f4111c7023" providerId="ADAL" clId="{1133B4E4-5A1F-4379-85A0-9E3D04E072C0}" dt="2025-03-31T12:36:39.866" v="2813" actId="164"/>
          <ac:grpSpMkLst>
            <pc:docMk/>
            <pc:sldMk cId="3602152060" sldId="256"/>
            <ac:grpSpMk id="49" creationId="{BF121163-2178-397C-8A8B-4ED213E55F85}"/>
          </ac:grpSpMkLst>
        </pc:grpChg>
        <pc:grpChg chg="add mod">
          <ac:chgData name="Jennifer Dargue (Student)" userId="24368615-25e4-440d-80cc-06f4111c7023" providerId="ADAL" clId="{1133B4E4-5A1F-4379-85A0-9E3D04E072C0}" dt="2025-03-31T12:36:45.435" v="2814" actId="164"/>
          <ac:grpSpMkLst>
            <pc:docMk/>
            <pc:sldMk cId="3602152060" sldId="256"/>
            <ac:grpSpMk id="50" creationId="{897387E2-03A1-0407-E62A-CA94595FFB9D}"/>
          </ac:grpSpMkLst>
        </pc:grpChg>
        <pc:picChg chg="add del mod topLvl">
          <ac:chgData name="Jennifer Dargue (Student)" userId="24368615-25e4-440d-80cc-06f4111c7023" providerId="ADAL" clId="{1133B4E4-5A1F-4379-85A0-9E3D04E072C0}" dt="2025-03-31T12:32:56.522" v="2780" actId="478"/>
          <ac:picMkLst>
            <pc:docMk/>
            <pc:sldMk cId="3602152060" sldId="256"/>
            <ac:picMk id="4" creationId="{A8D7AA52-0698-290E-7D54-677D1E2C853C}"/>
          </ac:picMkLst>
        </pc:picChg>
        <pc:picChg chg="add mod">
          <ac:chgData name="Jennifer Dargue (Student)" userId="24368615-25e4-440d-80cc-06f4111c7023" providerId="ADAL" clId="{1133B4E4-5A1F-4379-85A0-9E3D04E072C0}" dt="2025-03-30T20:43:47.582" v="1731" actId="164"/>
          <ac:picMkLst>
            <pc:docMk/>
            <pc:sldMk cId="3602152060" sldId="256"/>
            <ac:picMk id="5" creationId="{B7EB65E7-C1D6-205D-79FB-C5DEA3D76E5F}"/>
          </ac:picMkLst>
        </pc:picChg>
        <pc:picChg chg="add mod ord topLvl">
          <ac:chgData name="Jennifer Dargue (Student)" userId="24368615-25e4-440d-80cc-06f4111c7023" providerId="ADAL" clId="{1133B4E4-5A1F-4379-85A0-9E3D04E072C0}" dt="2025-03-31T12:36:39.866" v="2813" actId="164"/>
          <ac:picMkLst>
            <pc:docMk/>
            <pc:sldMk cId="3602152060" sldId="256"/>
            <ac:picMk id="9" creationId="{8689B5A6-9BDC-720C-44FA-979662D800A8}"/>
          </ac:picMkLst>
        </pc:picChg>
        <pc:picChg chg="add mod">
          <ac:chgData name="Jennifer Dargue (Student)" userId="24368615-25e4-440d-80cc-06f4111c7023" providerId="ADAL" clId="{1133B4E4-5A1F-4379-85A0-9E3D04E072C0}" dt="2025-03-31T12:36:45.435" v="2814" actId="164"/>
          <ac:picMkLst>
            <pc:docMk/>
            <pc:sldMk cId="3602152060" sldId="256"/>
            <ac:picMk id="14" creationId="{111C5BB9-FDB2-9D58-CF85-099E374C34F4}"/>
          </ac:picMkLst>
        </pc:picChg>
        <pc:picChg chg="add mod">
          <ac:chgData name="Jennifer Dargue (Student)" userId="24368615-25e4-440d-80cc-06f4111c7023" providerId="ADAL" clId="{1133B4E4-5A1F-4379-85A0-9E3D04E072C0}" dt="2025-03-31T12:35:58.251" v="2810" actId="164"/>
          <ac:picMkLst>
            <pc:docMk/>
            <pc:sldMk cId="3602152060" sldId="256"/>
            <ac:picMk id="16" creationId="{55365FE5-69A4-2A91-518B-416BFC8CE7FD}"/>
          </ac:picMkLst>
        </pc:picChg>
        <pc:picChg chg="add mod topLvl">
          <ac:chgData name="Jennifer Dargue (Student)" userId="24368615-25e4-440d-80cc-06f4111c7023" providerId="ADAL" clId="{1133B4E4-5A1F-4379-85A0-9E3D04E072C0}" dt="2025-03-31T12:35:52.735" v="2809" actId="164"/>
          <ac:picMkLst>
            <pc:docMk/>
            <pc:sldMk cId="3602152060" sldId="256"/>
            <ac:picMk id="17" creationId="{868FF488-DCE9-8BF2-4099-D8A14BA46D87}"/>
          </ac:picMkLst>
        </pc:picChg>
        <pc:picChg chg="add mod ord topLvl">
          <ac:chgData name="Jennifer Dargue (Student)" userId="24368615-25e4-440d-80cc-06f4111c7023" providerId="ADAL" clId="{1133B4E4-5A1F-4379-85A0-9E3D04E072C0}" dt="2025-03-31T12:36:31.730" v="2812" actId="164"/>
          <ac:picMkLst>
            <pc:docMk/>
            <pc:sldMk cId="3602152060" sldId="256"/>
            <ac:picMk id="18" creationId="{AE399885-5361-1053-50A6-C32C91E6F1AC}"/>
          </ac:picMkLst>
        </pc:picChg>
        <pc:picChg chg="add mod topLvl">
          <ac:chgData name="Jennifer Dargue (Student)" userId="24368615-25e4-440d-80cc-06f4111c7023" providerId="ADAL" clId="{1133B4E4-5A1F-4379-85A0-9E3D04E072C0}" dt="2025-03-31T12:36:31.730" v="2812" actId="164"/>
          <ac:picMkLst>
            <pc:docMk/>
            <pc:sldMk cId="3602152060" sldId="256"/>
            <ac:picMk id="20" creationId="{A5002C30-739D-3EF1-A958-19A1527053CA}"/>
          </ac:picMkLst>
        </pc:picChg>
        <pc:picChg chg="add mod topLvl">
          <ac:chgData name="Jennifer Dargue (Student)" userId="24368615-25e4-440d-80cc-06f4111c7023" providerId="ADAL" clId="{1133B4E4-5A1F-4379-85A0-9E3D04E072C0}" dt="2025-03-31T12:36:39.866" v="2813" actId="164"/>
          <ac:picMkLst>
            <pc:docMk/>
            <pc:sldMk cId="3602152060" sldId="256"/>
            <ac:picMk id="22" creationId="{4E1A2813-E257-9ED3-785C-8C91AECBF4E3}"/>
          </ac:picMkLst>
        </pc:picChg>
        <pc:picChg chg="add mod ord">
          <ac:chgData name="Jennifer Dargue (Student)" userId="24368615-25e4-440d-80cc-06f4111c7023" providerId="ADAL" clId="{1133B4E4-5A1F-4379-85A0-9E3D04E072C0}" dt="2025-03-31T12:35:58.251" v="2810" actId="164"/>
          <ac:picMkLst>
            <pc:docMk/>
            <pc:sldMk cId="3602152060" sldId="256"/>
            <ac:picMk id="27" creationId="{EE2A7014-A819-12EB-D884-07214396734F}"/>
          </ac:picMkLst>
        </pc:picChg>
        <pc:picChg chg="add mod ord">
          <ac:chgData name="Jennifer Dargue (Student)" userId="24368615-25e4-440d-80cc-06f4111c7023" providerId="ADAL" clId="{1133B4E4-5A1F-4379-85A0-9E3D04E072C0}" dt="2025-03-31T12:36:45.435" v="2814" actId="164"/>
          <ac:picMkLst>
            <pc:docMk/>
            <pc:sldMk cId="3602152060" sldId="256"/>
            <ac:picMk id="29" creationId="{466940FE-37BD-ED01-DD65-851F366345FC}"/>
          </ac:picMkLst>
        </pc:picChg>
        <pc:picChg chg="add mod ord">
          <ac:chgData name="Jennifer Dargue (Student)" userId="24368615-25e4-440d-80cc-06f4111c7023" providerId="ADAL" clId="{1133B4E4-5A1F-4379-85A0-9E3D04E072C0}" dt="2025-03-31T12:36:31.730" v="2812" actId="164"/>
          <ac:picMkLst>
            <pc:docMk/>
            <pc:sldMk cId="3602152060" sldId="256"/>
            <ac:picMk id="37" creationId="{0D85983A-490C-CF3A-B513-733497DF55D1}"/>
          </ac:picMkLst>
        </pc:picChg>
        <pc:picChg chg="add del mod ord">
          <ac:chgData name="Jennifer Dargue (Student)" userId="24368615-25e4-440d-80cc-06f4111c7023" providerId="ADAL" clId="{1133B4E4-5A1F-4379-85A0-9E3D04E072C0}" dt="2025-03-31T12:33:46.703" v="2786" actId="478"/>
          <ac:picMkLst>
            <pc:docMk/>
            <pc:sldMk cId="3602152060" sldId="256"/>
            <ac:picMk id="40" creationId="{070CBE36-5D56-5907-3FDE-1D7C0CEF5B9E}"/>
          </ac:picMkLst>
        </pc:picChg>
        <pc:picChg chg="add mod ord">
          <ac:chgData name="Jennifer Dargue (Student)" userId="24368615-25e4-440d-80cc-06f4111c7023" providerId="ADAL" clId="{1133B4E4-5A1F-4379-85A0-9E3D04E072C0}" dt="2025-03-31T12:35:52.735" v="2809" actId="164"/>
          <ac:picMkLst>
            <pc:docMk/>
            <pc:sldMk cId="3602152060" sldId="256"/>
            <ac:picMk id="42" creationId="{4FBEDE86-BAA1-1258-6716-877C7BDE8BE8}"/>
          </ac:picMkLst>
        </pc:picChg>
        <pc:picChg chg="add mod ord">
          <ac:chgData name="Jennifer Dargue (Student)" userId="24368615-25e4-440d-80cc-06f4111c7023" providerId="ADAL" clId="{1133B4E4-5A1F-4379-85A0-9E3D04E072C0}" dt="2025-03-31T12:35:52.735" v="2809" actId="164"/>
          <ac:picMkLst>
            <pc:docMk/>
            <pc:sldMk cId="3602152060" sldId="256"/>
            <ac:picMk id="44" creationId="{67603101-9861-5F5B-82D0-7B766816CFF5}"/>
          </ac:picMkLst>
        </pc:picChg>
        <pc:cxnChg chg="add mod">
          <ac:chgData name="Jennifer Dargue (Student)" userId="24368615-25e4-440d-80cc-06f4111c7023" providerId="ADAL" clId="{1133B4E4-5A1F-4379-85A0-9E3D04E072C0}" dt="2025-03-31T12:37:57.732" v="2835" actId="1035"/>
          <ac:cxnSpMkLst>
            <pc:docMk/>
            <pc:sldMk cId="3602152060" sldId="256"/>
            <ac:cxnSpMk id="13" creationId="{0444288F-BD62-B7B9-8F83-A7381E966D5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299C-AF33-53C1-863E-516DA3D4D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AD00F-48FC-5ABC-FF35-D4870358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3FA4-FB29-1919-7CFF-2524EAD4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8A9CA-232D-6146-9766-2EF84ACBA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8896D-A220-F97C-55DB-369C07509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972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DB83-4598-E0E4-8CB6-98F465F3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A64A7-EF74-8EAF-6ABC-02870BF60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A1923-AD90-EC7E-653B-55C33FD95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88BA-6503-CC51-36C9-DA6CF733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165D0-9A80-5DDB-CFA0-EDB8F011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9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5E03C-E0C2-AD1C-85EB-06A1C3EAF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3DE8A-5026-9DA9-85A0-544B94400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55747-1937-7BE2-1503-4A20B9A8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E8E49-7251-CC35-01C6-0D638A55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6F8FB-1A93-1EFF-D735-DFD99C55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6013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94853-1A13-526C-968C-D91A6FEE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72B75-64F1-EF0F-6250-53CBB8E01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B9814-619A-5C50-183F-E0798E33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430D1-1EE4-02FD-7627-6CC1DBD39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45E2C-AF60-22EB-0129-E32D2193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33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34D9-4931-2A8E-9982-CC8D75F5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95F70-35A8-5408-FF7A-3F77A29A3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06C0C-0927-0AC9-3AC4-0E8E0AE2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9889A-A472-7290-2971-EE079F223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D90AA-9325-526D-AAB3-41C153780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85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4BFD3-AC0B-7F1A-C884-883A4A57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18D4-A914-C22F-5E4A-8DE4B3BFC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DC993-C30D-4619-EB79-3BFF27F6A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4F486-2054-8465-5F16-8671CB5EB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05E54-1EB5-97D9-7D64-53B89F0EC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6BACA-1571-D30D-9083-9A3B2B01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39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B113-6807-8FA5-1273-D533623F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779D9-C503-0B4D-9C0F-E4946FC6A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A497C-BF53-C3C8-D31C-49DC02E33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70433-070B-374A-5DB6-7780D07CA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C0C3BF-B70A-E34B-A22B-61C783E8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4EA73-9D25-68DC-DBB9-A69C8C3DE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EA335-F1CE-2B30-195A-CDADD31C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B1764-04FA-15D9-AB1E-5BFF4B79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27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19F2-84C6-8F3E-BBEF-7686C1940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169B3-F60B-03A9-45EF-E854D893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01CE3-3761-2F01-3D81-6A986C2C9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EDC0A-D122-7B63-1271-20A26BB9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83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97C29-5CB8-AAE7-FAD5-A18BAAFB5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FF688-9B9B-1DA2-A39D-FA5972FE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84A72F-022E-03FF-D0D7-8CA4157F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58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C8FAE-8267-08B1-0138-C40A84EC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E0149-2AEC-4EDD-DF32-79F33DEE5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C32027-E03A-ED4C-FDE4-5A1D96F1C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B5565-13C2-60F3-E2D4-C7493D3DA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654322-C90B-C20D-244A-0F8FD36F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F4082-C192-5671-BFC9-0970FD04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69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1ECA4-40FB-67DB-1878-30C530C54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F36F5-314E-8273-7124-6AA53C12E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D1686-2956-F79F-1E4B-E28636F2C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E4F7EF-B315-FD8C-D7D1-D466817A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77E98-3C01-6948-F034-8C970985F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0CEEB-9A09-8CEE-F258-007B6E2C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549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BC00FE-CF23-35D0-508C-F38A803E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6279C-8363-1589-96E0-9C32346F9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910AE-75CE-FE75-EF56-A185C9890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0CAEB-38F1-412C-8DD3-31CE6DFCF8E8}" type="datetimeFigureOut">
              <a:rPr lang="en-GB" smtClean="0"/>
              <a:t>31/03/2025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F5C96-BFF3-9410-2FF4-F426140C6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4D836-7B8B-6FF5-FFBF-EFB2D1591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A3C372-0544-4723-BB57-D8E40853F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D1A76E83-DF02-6F48-F17B-F756ACEE4A1C}"/>
              </a:ext>
            </a:extLst>
          </p:cNvPr>
          <p:cNvSpPr txBox="1">
            <a:spLocks/>
          </p:cNvSpPr>
          <p:nvPr/>
        </p:nvSpPr>
        <p:spPr>
          <a:xfrm>
            <a:off x="7883070" y="981484"/>
            <a:ext cx="4124772" cy="56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dirty="0"/>
              <a:t>&gt;&gt; LINEAR MODEL BUILDING</a:t>
            </a:r>
          </a:p>
          <a:p>
            <a:pPr algn="l"/>
            <a:r>
              <a:rPr lang="en-GB" sz="1100" b="1" dirty="0"/>
              <a:t>Use the check boxes </a:t>
            </a:r>
            <a:r>
              <a:rPr lang="en-GB" sz="1100" dirty="0"/>
              <a:t>in the main panel to select which variables to add to model. Observe the changes to </a:t>
            </a:r>
            <a:r>
              <a:rPr lang="en-GB" sz="1100" b="1" dirty="0"/>
              <a:t>summary information, plot, equation</a:t>
            </a:r>
            <a:r>
              <a:rPr lang="en-GB" sz="1100" dirty="0"/>
              <a:t> and scroll down to </a:t>
            </a:r>
            <a:r>
              <a:rPr lang="en-GB" sz="1100" b="1" dirty="0"/>
              <a:t>check assumptions on the diagnostic plots. </a:t>
            </a:r>
            <a:r>
              <a:rPr lang="en-GB" sz="1100" dirty="0"/>
              <a:t>Try out the on </a:t>
            </a:r>
            <a:r>
              <a:rPr lang="en-GB" sz="1100"/>
              <a:t>page suggestions at top of page. </a:t>
            </a:r>
            <a:r>
              <a:rPr lang="en-GB" sz="1100" dirty="0"/>
              <a:t>Use the variable selection in conjunction with summary statistics to perform </a:t>
            </a:r>
            <a:r>
              <a:rPr lang="en-GB" sz="1100" b="1" dirty="0"/>
              <a:t>backward and forward regression selection </a:t>
            </a:r>
            <a:r>
              <a:rPr lang="en-GB" sz="1100" dirty="0"/>
              <a:t>to define the significant model variables</a:t>
            </a:r>
            <a:r>
              <a:rPr lang="en-GB" sz="1100" b="1" dirty="0"/>
              <a:t>.</a:t>
            </a:r>
          </a:p>
          <a:p>
            <a:pPr algn="l"/>
            <a:r>
              <a:rPr lang="en-GB" sz="1100" b="1" dirty="0"/>
              <a:t> </a:t>
            </a:r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r>
              <a:rPr lang="en-GB" sz="1100" b="1" dirty="0"/>
              <a:t>&gt;&gt; PREDICTION</a:t>
            </a:r>
          </a:p>
          <a:p>
            <a:pPr algn="l"/>
            <a:r>
              <a:rPr lang="en-GB" sz="1100" dirty="0"/>
              <a:t>Input values on the sliders, dropdowns and radio box and then click the </a:t>
            </a:r>
            <a:r>
              <a:rPr lang="en-GB" sz="1100" b="1" dirty="0"/>
              <a:t>predict button</a:t>
            </a:r>
            <a:r>
              <a:rPr lang="en-GB" sz="1100" dirty="0"/>
              <a:t>. The predicted value will appear, with information on how to interpret below. </a:t>
            </a:r>
          </a:p>
          <a:p>
            <a:pPr algn="l"/>
            <a:endParaRPr lang="en-GB" sz="1100" dirty="0"/>
          </a:p>
          <a:p>
            <a:pPr algn="l"/>
            <a:endParaRPr lang="en-GB" sz="1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81A97-B8D9-A6DA-A803-F76635F3E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00" y="984568"/>
            <a:ext cx="3675562" cy="5679122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600" b="1" dirty="0"/>
              <a:t>Welcome</a:t>
            </a:r>
          </a:p>
          <a:p>
            <a:pPr algn="l"/>
            <a:r>
              <a:rPr lang="en-GB" sz="1100" dirty="0"/>
              <a:t>This app contains tools to help you understand linear regression. </a:t>
            </a:r>
          </a:p>
          <a:p>
            <a:pPr algn="l"/>
            <a:r>
              <a:rPr lang="en-GB" sz="1100" dirty="0"/>
              <a:t>Utilising data about anergy consumption, navigate from the theory, to exploratory data analysis, to create linear regression models and finally, select variable values to predict energy consumption.</a:t>
            </a:r>
          </a:p>
          <a:p>
            <a:pPr algn="l"/>
            <a:endParaRPr lang="en-GB" sz="1100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br>
              <a:rPr lang="en-GB" sz="1100" b="1" dirty="0"/>
            </a:br>
            <a:endParaRPr lang="en-GB" sz="1100" b="1" dirty="0"/>
          </a:p>
          <a:p>
            <a:pPr algn="l"/>
            <a:endParaRPr lang="en-GB" sz="1100" b="1" dirty="0"/>
          </a:p>
          <a:p>
            <a:pPr algn="l"/>
            <a:r>
              <a:rPr lang="en-GB" sz="1100" b="1" dirty="0"/>
              <a:t>&gt;&gt; NAVIGATION</a:t>
            </a:r>
          </a:p>
          <a:p>
            <a:pPr algn="l"/>
            <a:r>
              <a:rPr lang="en-GB" sz="1100" b="1" dirty="0"/>
              <a:t>Use links in the left sidebar </a:t>
            </a:r>
            <a:r>
              <a:rPr lang="en-GB" sz="1100" dirty="0"/>
              <a:t>to navigate through the tabs Home, Learn, Exploratory Data Analysis, Linear Model Building and Prediction. </a:t>
            </a:r>
          </a:p>
          <a:p>
            <a:pPr algn="l"/>
            <a:r>
              <a:rPr lang="en-GB" sz="1100" dirty="0"/>
              <a:t>Use the </a:t>
            </a:r>
            <a:r>
              <a:rPr lang="en-GB" sz="1100" b="1" dirty="0"/>
              <a:t>bookmark link</a:t>
            </a:r>
            <a:r>
              <a:rPr lang="en-GB" sz="1100" dirty="0"/>
              <a:t> to capture URL to enable any input settings to be retained for future recall.</a:t>
            </a:r>
            <a:br>
              <a:rPr lang="en-GB" sz="1100" dirty="0"/>
            </a:br>
            <a:endParaRPr lang="en-GB" sz="1100" b="1" dirty="0"/>
          </a:p>
          <a:p>
            <a:pPr algn="l"/>
            <a:r>
              <a:rPr lang="en-GB" sz="1100" b="1" dirty="0"/>
              <a:t>&gt;&gt; HOME</a:t>
            </a:r>
          </a:p>
          <a:p>
            <a:pPr algn="l"/>
            <a:r>
              <a:rPr lang="en-GB" sz="1100" b="1" dirty="0"/>
              <a:t>Download user guide </a:t>
            </a:r>
            <a:r>
              <a:rPr lang="en-GB" sz="1100" dirty="0"/>
              <a:t>directly from the top of the homepage. The information boxes in the main content are linked to the main app tabs. </a:t>
            </a:r>
            <a:endParaRPr lang="en-GB" sz="1400" dirty="0"/>
          </a:p>
          <a:p>
            <a:pPr algn="l"/>
            <a:endParaRPr lang="en-GB" sz="12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9D67E5E-69D1-815E-DDD3-1F7299CB6B60}"/>
              </a:ext>
            </a:extLst>
          </p:cNvPr>
          <p:cNvGrpSpPr/>
          <p:nvPr/>
        </p:nvGrpSpPr>
        <p:grpSpPr>
          <a:xfrm>
            <a:off x="0" y="64861"/>
            <a:ext cx="12414142" cy="885417"/>
            <a:chOff x="0" y="327751"/>
            <a:chExt cx="12414142" cy="88541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BC00F6-A597-F4D0-2708-3A4080860C0D}"/>
                </a:ext>
              </a:extLst>
            </p:cNvPr>
            <p:cNvSpPr/>
            <p:nvPr/>
          </p:nvSpPr>
          <p:spPr>
            <a:xfrm>
              <a:off x="0" y="362041"/>
              <a:ext cx="12414142" cy="760322"/>
            </a:xfrm>
            <a:prstGeom prst="rect">
              <a:avLst/>
            </a:prstGeom>
            <a:solidFill>
              <a:srgbClr val="2C3E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Picture 4" descr="A blue and white sign&#10;&#10;AI-generated content may be incorrect.">
              <a:extLst>
                <a:ext uri="{FF2B5EF4-FFF2-40B4-BE49-F238E27FC236}">
                  <a16:creationId xmlns:a16="http://schemas.microsoft.com/office/drawing/2014/main" id="{B7EB65E7-C1D6-205D-79FB-C5DEA3D76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156" y="435588"/>
              <a:ext cx="3911703" cy="651950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7294CBFA-CD8F-6946-33F6-E2EEAC16D475}"/>
                </a:ext>
              </a:extLst>
            </p:cNvPr>
            <p:cNvSpPr txBox="1">
              <a:spLocks/>
            </p:cNvSpPr>
            <p:nvPr/>
          </p:nvSpPr>
          <p:spPr>
            <a:xfrm>
              <a:off x="3285604" y="720884"/>
              <a:ext cx="2147564" cy="33147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GB" sz="2200" b="1" dirty="0">
                  <a:solidFill>
                    <a:schemeClr val="bg1"/>
                  </a:solidFill>
                </a:rPr>
                <a:t>User Guide</a:t>
              </a:r>
            </a:p>
            <a:p>
              <a:pPr algn="l"/>
              <a:endParaRPr lang="en-GB" sz="1600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44288F-BD62-B7B9-8F83-A7381E966D58}"/>
                </a:ext>
              </a:extLst>
            </p:cNvPr>
            <p:cNvCxnSpPr>
              <a:cxnSpLocks/>
            </p:cNvCxnSpPr>
            <p:nvPr/>
          </p:nvCxnSpPr>
          <p:spPr>
            <a:xfrm>
              <a:off x="3017520" y="327751"/>
              <a:ext cx="0" cy="885417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B5336FF0-FD9E-9AD7-30FF-608B15EBFE22}"/>
              </a:ext>
            </a:extLst>
          </p:cNvPr>
          <p:cNvSpPr txBox="1">
            <a:spLocks/>
          </p:cNvSpPr>
          <p:nvPr/>
        </p:nvSpPr>
        <p:spPr>
          <a:xfrm>
            <a:off x="3863340" y="981484"/>
            <a:ext cx="3723157" cy="5679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100" b="1" dirty="0"/>
              <a:t>&gt;&gt; LEARN LINEAR REGRESSION</a:t>
            </a:r>
          </a:p>
          <a:p>
            <a:pPr algn="l"/>
            <a:r>
              <a:rPr lang="en-GB" sz="1100" dirty="0"/>
              <a:t>The learn tab covers the essential theory of linear regression in a </a:t>
            </a:r>
            <a:r>
              <a:rPr lang="en-GB" sz="1100" b="1" dirty="0"/>
              <a:t>tabbed boxes</a:t>
            </a:r>
            <a:r>
              <a:rPr lang="en-GB" sz="1100" dirty="0"/>
              <a:t>, for easy navigation. </a:t>
            </a:r>
          </a:p>
          <a:p>
            <a:pPr algn="l"/>
            <a:endParaRPr lang="en-GB" sz="1100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endParaRPr lang="en-GB" sz="1100" b="1" dirty="0"/>
          </a:p>
          <a:p>
            <a:pPr algn="l"/>
            <a:br>
              <a:rPr lang="en-GB" sz="1100" b="1" dirty="0"/>
            </a:br>
            <a:endParaRPr lang="en-GB" sz="1100" b="1" dirty="0"/>
          </a:p>
          <a:p>
            <a:pPr algn="l"/>
            <a:endParaRPr lang="en-GB" sz="1100" b="1" dirty="0"/>
          </a:p>
          <a:p>
            <a:pPr algn="l"/>
            <a:r>
              <a:rPr lang="en-GB" sz="1100" b="1" dirty="0"/>
              <a:t>&gt;&gt; EXPLORATORY DATA ANALYSIS</a:t>
            </a:r>
          </a:p>
          <a:p>
            <a:pPr algn="l"/>
            <a:r>
              <a:rPr lang="en-GB" sz="1100" b="1" dirty="0"/>
              <a:t>Choose a variable from the dropdown</a:t>
            </a:r>
            <a:r>
              <a:rPr lang="en-GB" sz="1100" dirty="0"/>
              <a:t> to return the summary statistics, scatterplot against energy consumption, and Boxplot and Histogram of the selected variable. The temperature variable is pre-selected.</a:t>
            </a:r>
            <a:endParaRPr lang="en-GB" sz="1100" b="1" dirty="0"/>
          </a:p>
          <a:p>
            <a:pPr algn="l"/>
            <a:endParaRPr lang="en-GB" sz="1100" dirty="0"/>
          </a:p>
          <a:p>
            <a:pPr algn="l"/>
            <a:endParaRPr lang="en-GB" sz="1100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A0B15E3-06BB-F66C-903B-363C5A8BAC14}"/>
              </a:ext>
            </a:extLst>
          </p:cNvPr>
          <p:cNvGrpSpPr/>
          <p:nvPr/>
        </p:nvGrpSpPr>
        <p:grpSpPr>
          <a:xfrm>
            <a:off x="4159913" y="1749927"/>
            <a:ext cx="3430689" cy="1564053"/>
            <a:chOff x="4159913" y="1749927"/>
            <a:chExt cx="3430689" cy="1564053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5365FE5-69A4-2A91-518B-416BFC8CE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59913" y="1749927"/>
              <a:ext cx="3324323" cy="1564053"/>
            </a:xfrm>
            <a:prstGeom prst="rect">
              <a:avLst/>
            </a:prstGeom>
          </p:spPr>
        </p:pic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5003BE88-E639-370D-DB67-5534094397CD}"/>
                </a:ext>
              </a:extLst>
            </p:cNvPr>
            <p:cNvSpPr/>
            <p:nvPr/>
          </p:nvSpPr>
          <p:spPr>
            <a:xfrm rot="12748739">
              <a:off x="5377591" y="2330526"/>
              <a:ext cx="446773" cy="121605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E2A7014-A819-12EB-D884-072143967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713" y="2445935"/>
              <a:ext cx="2301889" cy="698203"/>
            </a:xfrm>
            <a:prstGeom prst="rect">
              <a:avLst/>
            </a:prstGeom>
            <a:ln w="28575">
              <a:solidFill>
                <a:srgbClr val="42E6FF"/>
              </a:solidFill>
            </a:ln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97387E2-03A1-0407-E62A-CA94595FFB9D}"/>
              </a:ext>
            </a:extLst>
          </p:cNvPr>
          <p:cNvGrpSpPr/>
          <p:nvPr/>
        </p:nvGrpSpPr>
        <p:grpSpPr>
          <a:xfrm>
            <a:off x="4159913" y="4522220"/>
            <a:ext cx="3324323" cy="2010697"/>
            <a:chOff x="4159913" y="4522220"/>
            <a:chExt cx="3324323" cy="201069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11C5BB9-FDB2-9D58-CF85-099E374C3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9913" y="4522220"/>
              <a:ext cx="3324323" cy="2010697"/>
            </a:xfrm>
            <a:prstGeom prst="rect">
              <a:avLst/>
            </a:prstGeom>
          </p:spPr>
        </p:pic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3715C6EF-73CA-8B4D-F358-490189B7639E}"/>
                </a:ext>
              </a:extLst>
            </p:cNvPr>
            <p:cNvSpPr/>
            <p:nvPr/>
          </p:nvSpPr>
          <p:spPr>
            <a:xfrm rot="12748739">
              <a:off x="5065325" y="5061943"/>
              <a:ext cx="446773" cy="121605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66940FE-37BD-ED01-DD65-851F366345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66299" y="4720711"/>
              <a:ext cx="1130723" cy="1364085"/>
            </a:xfrm>
            <a:prstGeom prst="rect">
              <a:avLst/>
            </a:prstGeom>
            <a:ln w="28575">
              <a:solidFill>
                <a:srgbClr val="42E6FF"/>
              </a:solidFill>
            </a:ln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F121163-2178-397C-8A8B-4ED213E55F85}"/>
              </a:ext>
            </a:extLst>
          </p:cNvPr>
          <p:cNvGrpSpPr/>
          <p:nvPr/>
        </p:nvGrpSpPr>
        <p:grpSpPr>
          <a:xfrm>
            <a:off x="8314069" y="4933477"/>
            <a:ext cx="3465173" cy="1599440"/>
            <a:chOff x="8314069" y="4933477"/>
            <a:chExt cx="3465173" cy="159944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E1A2813-E257-9ED3-785C-8C91AECB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314069" y="4933477"/>
              <a:ext cx="2835984" cy="1599440"/>
            </a:xfrm>
            <a:prstGeom prst="rect">
              <a:avLst/>
            </a:prstGeom>
          </p:spPr>
        </p:pic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D4B48522-C6E4-1D90-0B09-21B0627C9713}"/>
                </a:ext>
              </a:extLst>
            </p:cNvPr>
            <p:cNvSpPr/>
            <p:nvPr/>
          </p:nvSpPr>
          <p:spPr>
            <a:xfrm rot="8415189">
              <a:off x="9950596" y="6213575"/>
              <a:ext cx="446773" cy="121605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89B5A6-9BDC-720C-44FA-979662D80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809943" y="5968261"/>
              <a:ext cx="1969299" cy="233070"/>
            </a:xfrm>
            <a:prstGeom prst="rect">
              <a:avLst/>
            </a:prstGeom>
            <a:ln w="28575">
              <a:solidFill>
                <a:srgbClr val="42E6FF"/>
              </a:solidFill>
            </a:ln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599133-86F7-7D9B-DD16-0FFAA6CAEF45}"/>
              </a:ext>
            </a:extLst>
          </p:cNvPr>
          <p:cNvGrpSpPr/>
          <p:nvPr/>
        </p:nvGrpSpPr>
        <p:grpSpPr>
          <a:xfrm>
            <a:off x="8314069" y="2445935"/>
            <a:ext cx="3476603" cy="1736090"/>
            <a:chOff x="8314069" y="2445935"/>
            <a:chExt cx="3476603" cy="1736090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E399885-5361-1053-50A6-C32C91E6F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314069" y="2445935"/>
              <a:ext cx="2715231" cy="1599440"/>
            </a:xfrm>
            <a:prstGeom prst="rect">
              <a:avLst/>
            </a:prstGeom>
          </p:spPr>
        </p:pic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47801FCC-A35B-B227-3D8A-F6853D505BC1}"/>
                </a:ext>
              </a:extLst>
            </p:cNvPr>
            <p:cNvSpPr/>
            <p:nvPr/>
          </p:nvSpPr>
          <p:spPr>
            <a:xfrm rot="8415189">
              <a:off x="10016173" y="3831669"/>
              <a:ext cx="446773" cy="121605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5002C30-739D-3EF1-A958-19A15270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25499" y="3296163"/>
              <a:ext cx="1465173" cy="885862"/>
            </a:xfrm>
            <a:prstGeom prst="rect">
              <a:avLst/>
            </a:prstGeom>
            <a:ln w="28575">
              <a:solidFill>
                <a:srgbClr val="42E6FF"/>
              </a:solidFill>
            </a:ln>
          </p:spPr>
        </p:pic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0C0C7C61-1B7E-1547-8E84-A84E636B3244}"/>
                </a:ext>
              </a:extLst>
            </p:cNvPr>
            <p:cNvSpPr/>
            <p:nvPr/>
          </p:nvSpPr>
          <p:spPr>
            <a:xfrm rot="12748739">
              <a:off x="8907638" y="3106276"/>
              <a:ext cx="446773" cy="121605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D85983A-490C-CF3A-B513-733497DF5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6500" y="2690719"/>
              <a:ext cx="782854" cy="1016413"/>
            </a:xfrm>
            <a:prstGeom prst="rect">
              <a:avLst/>
            </a:prstGeom>
            <a:ln w="28575">
              <a:solidFill>
                <a:srgbClr val="42E6FF"/>
              </a:solidFill>
            </a:ln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93ED652-86E2-2A48-2A03-77E99A511749}"/>
              </a:ext>
            </a:extLst>
          </p:cNvPr>
          <p:cNvGrpSpPr/>
          <p:nvPr/>
        </p:nvGrpSpPr>
        <p:grpSpPr>
          <a:xfrm>
            <a:off x="269023" y="2417475"/>
            <a:ext cx="3099763" cy="2081885"/>
            <a:chOff x="269024" y="2440335"/>
            <a:chExt cx="2697766" cy="1811893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FBEDE86-BAA1-1258-6716-877C7BDE8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69024" y="2440335"/>
              <a:ext cx="2697766" cy="1686798"/>
            </a:xfrm>
            <a:prstGeom prst="rect">
              <a:avLst/>
            </a:prstGeom>
          </p:spPr>
        </p:pic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DDD5ECFF-9296-5544-6C8A-689DF90844ED}"/>
                </a:ext>
              </a:extLst>
            </p:cNvPr>
            <p:cNvSpPr/>
            <p:nvPr/>
          </p:nvSpPr>
          <p:spPr>
            <a:xfrm rot="13134436">
              <a:off x="441808" y="3194983"/>
              <a:ext cx="476269" cy="122011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68FF488-DCE9-8BF2-4099-D8A14BA46D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46001" y="3260061"/>
              <a:ext cx="706025" cy="992167"/>
            </a:xfrm>
            <a:prstGeom prst="rect">
              <a:avLst/>
            </a:prstGeom>
            <a:solidFill>
              <a:srgbClr val="42E6FF"/>
            </a:solidFill>
            <a:ln w="28575">
              <a:solidFill>
                <a:srgbClr val="42E6FF"/>
              </a:solidFill>
            </a:ln>
          </p:spPr>
        </p:pic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252FB9CE-9112-3551-6E5A-2EFF1849CE45}"/>
                </a:ext>
              </a:extLst>
            </p:cNvPr>
            <p:cNvSpPr/>
            <p:nvPr/>
          </p:nvSpPr>
          <p:spPr>
            <a:xfrm rot="9848845">
              <a:off x="1258297" y="2749428"/>
              <a:ext cx="446773" cy="121605"/>
            </a:xfrm>
            <a:prstGeom prst="rightArrow">
              <a:avLst/>
            </a:prstGeom>
            <a:solidFill>
              <a:srgbClr val="42E6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67603101-9861-5F5B-82D0-7B766816CF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08380" y="2489926"/>
              <a:ext cx="1257646" cy="305110"/>
            </a:xfrm>
            <a:prstGeom prst="rect">
              <a:avLst/>
            </a:prstGeom>
            <a:ln w="28575">
              <a:solidFill>
                <a:srgbClr val="42E6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0215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292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 Dargue</dc:creator>
  <cp:lastModifiedBy>Jen Dargue</cp:lastModifiedBy>
  <cp:revision>1</cp:revision>
  <dcterms:created xsi:type="dcterms:W3CDTF">2025-03-29T13:19:56Z</dcterms:created>
  <dcterms:modified xsi:type="dcterms:W3CDTF">2025-03-31T12:39:53Z</dcterms:modified>
</cp:coreProperties>
</file>