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  <p:embeddedFont>
      <p:font typeface="Nunito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51555fd61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51555fd61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51555fd61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51555fd61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>
          <a:extLst>
            <a:ext uri="{FF2B5EF4-FFF2-40B4-BE49-F238E27FC236}">
              <a16:creationId xmlns:a16="http://schemas.microsoft.com/office/drawing/2014/main" id="{13A4178D-BF18-BF8D-A750-65C364880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51555fd61_0_628:notes">
            <a:extLst>
              <a:ext uri="{FF2B5EF4-FFF2-40B4-BE49-F238E27FC236}">
                <a16:creationId xmlns:a16="http://schemas.microsoft.com/office/drawing/2014/main" id="{B294AB20-7539-F0ED-5012-2331FD1952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51555fd61_0_628:notes">
            <a:extLst>
              <a:ext uri="{FF2B5EF4-FFF2-40B4-BE49-F238E27FC236}">
                <a16:creationId xmlns:a16="http://schemas.microsoft.com/office/drawing/2014/main" id="{9BB8E34C-27E8-840D-2D72-54C0ECFF0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47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80200" y="441969"/>
            <a:ext cx="4255500" cy="9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Météo à Lille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1415650"/>
            <a:ext cx="7811400" cy="31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Le but de cette mission est d’analyser et de traiter un jeu de données météorologiques pour fournir des KPI précis sur les tendances climatiques à Lille-Lesquin (Hauts-de-France).</a:t>
            </a: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Ces données comprennent des observations climatiques essentielles, telles que les températures, l'humidité, la pression atmosphérique et d’autres variables météorologiques importantes sur une période de temps donnée. 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580200" y="441969"/>
            <a:ext cx="4255500" cy="9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Météo à Lille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1415650"/>
            <a:ext cx="7811400" cy="31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Attente du client au niveau KPI :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dirty="0"/>
              <a:t>Température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dirty="0"/>
              <a:t>Nombre de jours de précipitations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dirty="0"/>
              <a:t>Pression atmosphérique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dirty="0"/>
              <a:t>Humidité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dirty="0"/>
              <a:t>Vitesse du vent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dirty="0"/>
              <a:t>Hauteur des nuages</a:t>
            </a: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Mesures journalières, hebdomadaires, mensuelles, annuelles</a:t>
            </a: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avec valeurs minimales, maximales et moyennes</a:t>
            </a: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sur au moins les 3 dernières années.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96C603C8-D2F5-541A-BCCB-0E9FB1FD3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>
            <a:extLst>
              <a:ext uri="{FF2B5EF4-FFF2-40B4-BE49-F238E27FC236}">
                <a16:creationId xmlns:a16="http://schemas.microsoft.com/office/drawing/2014/main" id="{AEBDB8AF-6A89-DB02-2FA2-CE529F1AB8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0200" y="441969"/>
            <a:ext cx="4255500" cy="9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Météo à Lille</a:t>
            </a:r>
            <a:endParaRPr/>
          </a:p>
        </p:txBody>
      </p:sp>
      <p:sp>
        <p:nvSpPr>
          <p:cNvPr id="284" name="Google Shape;284;p14">
            <a:extLst>
              <a:ext uri="{FF2B5EF4-FFF2-40B4-BE49-F238E27FC236}">
                <a16:creationId xmlns:a16="http://schemas.microsoft.com/office/drawing/2014/main" id="{C0F512C2-B5AE-46B0-01F8-521EC522E1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4000" y="1415650"/>
            <a:ext cx="7811400" cy="31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Pour répondre le mieux possible aux attentes de Mr </a:t>
            </a:r>
            <a:r>
              <a:rPr lang="fr-FR" sz="2000" dirty="0" err="1"/>
              <a:t>Simunek</a:t>
            </a:r>
            <a:r>
              <a:rPr lang="fr-FR" sz="2000" dirty="0"/>
              <a:t>, j’ai réalisé un Dashboard découpé en 4 onglets: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000" dirty="0"/>
              <a:t>Précipitations et Humidité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000" dirty="0"/>
              <a:t>Températures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000" dirty="0"/>
              <a:t>Pressions et Hauteur de nuages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000" dirty="0"/>
              <a:t>Vitesse du vent</a:t>
            </a:r>
            <a:endParaRPr sz="2000" dirty="0"/>
          </a:p>
        </p:txBody>
      </p:sp>
      <p:pic>
        <p:nvPicPr>
          <p:cNvPr id="3" name="Image 2" descr="Une image contenant texte, dessin humoristique, symbole&#10;&#10;Description générée automatiquement">
            <a:extLst>
              <a:ext uri="{FF2B5EF4-FFF2-40B4-BE49-F238E27FC236}">
                <a16:creationId xmlns:a16="http://schemas.microsoft.com/office/drawing/2014/main" id="{8765F996-0CA3-3431-0FCC-3B8FAA1B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907" y="19557"/>
            <a:ext cx="1396093" cy="13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15302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Affichage à l'écran 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Nunito</vt:lpstr>
      <vt:lpstr>Maven Pro</vt:lpstr>
      <vt:lpstr>Momentum</vt:lpstr>
      <vt:lpstr>La Météo à Lille</vt:lpstr>
      <vt:lpstr>La Météo à Lille</vt:lpstr>
      <vt:lpstr>La Météo à Lille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Jean Alain</cp:lastModifiedBy>
  <cp:revision>1</cp:revision>
  <dcterms:modified xsi:type="dcterms:W3CDTF">2025-01-16T11:28:45Z</dcterms:modified>
</cp:coreProperties>
</file>