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5" r:id="rId4"/>
    <p:sldId id="26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j35THcjHcMYfzzfOw/7kfZJVJ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30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6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786062" y="1833175"/>
            <a:ext cx="6288505" cy="449179"/>
          </a:xfrm>
          <a:prstGeom prst="roundRect">
            <a:avLst>
              <a:gd name="adj" fmla="val 16667"/>
            </a:avLst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2° Programa de Inmersión Tecnológica – COMPUTER VISION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818147" y="2731533"/>
            <a:ext cx="75397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 Reto 1</a:t>
            </a:r>
            <a:endParaRPr dirty="0"/>
          </a:p>
        </p:txBody>
      </p:sp>
      <p:pic>
        <p:nvPicPr>
          <p:cNvPr id="86" name="Google Shape;86;p1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062" y="475190"/>
            <a:ext cx="2080562" cy="90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r="54960" b="2234"/>
          <a:stretch/>
        </p:blipFill>
        <p:spPr>
          <a:xfrm>
            <a:off x="9587606" y="1260600"/>
            <a:ext cx="2604394" cy="55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896168" y="4830618"/>
            <a:ext cx="60682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Dari Acuña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Texto&#10;&#10;Descripción generada automáticamente con confianza baja">
            <a:extLst>
              <a:ext uri="{FF2B5EF4-FFF2-40B4-BE49-F238E27FC236}">
                <a16:creationId xmlns:a16="http://schemas.microsoft.com/office/drawing/2014/main" id="{0EDBF449-20B8-464E-94D9-7B29A6E0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452" y="2780674"/>
            <a:ext cx="5989839" cy="1767993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859B557-7092-43AC-9143-48EE7B499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316" y="1191751"/>
            <a:ext cx="2591025" cy="45419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9D477B9-C48D-4619-9D0E-52EC46449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481" y="1502834"/>
            <a:ext cx="2591025" cy="4541914"/>
          </a:xfrm>
          <a:prstGeom prst="rect">
            <a:avLst/>
          </a:prstGeom>
        </p:spPr>
      </p:pic>
      <p:pic>
        <p:nvPicPr>
          <p:cNvPr id="13" name="Imagen 12" descr="Texto&#10;&#10;Descripción generada automáticamente con confianza baja">
            <a:extLst>
              <a:ext uri="{FF2B5EF4-FFF2-40B4-BE49-F238E27FC236}">
                <a16:creationId xmlns:a16="http://schemas.microsoft.com/office/drawing/2014/main" id="{F09FC075-CF1B-4165-8652-1244D70FA3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03" t="10678" r="44753" b="58206"/>
          <a:stretch/>
        </p:blipFill>
        <p:spPr>
          <a:xfrm>
            <a:off x="8542531" y="3336773"/>
            <a:ext cx="2865748" cy="55014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CC6D7C6-97B9-4B09-8C60-5E8989DD98B4}"/>
              </a:ext>
            </a:extLst>
          </p:cNvPr>
          <p:cNvSpPr/>
          <p:nvPr/>
        </p:nvSpPr>
        <p:spPr>
          <a:xfrm>
            <a:off x="4296546" y="3336773"/>
            <a:ext cx="3987538" cy="5501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B28EEB-86AE-48AC-9053-04438714326C}"/>
              </a:ext>
            </a:extLst>
          </p:cNvPr>
          <p:cNvSpPr txBox="1"/>
          <p:nvPr/>
        </p:nvSpPr>
        <p:spPr>
          <a:xfrm>
            <a:off x="5716296" y="3001042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script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58F0517-E9B9-47B0-B16E-48AA0663521C}"/>
              </a:ext>
            </a:extLst>
          </p:cNvPr>
          <p:cNvSpPr txBox="1"/>
          <p:nvPr/>
        </p:nvSpPr>
        <p:spPr>
          <a:xfrm>
            <a:off x="9211414" y="401581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Input del modelo</a:t>
            </a:r>
          </a:p>
          <a:p>
            <a:r>
              <a:rPr lang="es-PE" dirty="0"/>
              <a:t>Text </a:t>
            </a:r>
            <a:r>
              <a:rPr lang="es-PE" dirty="0" err="1"/>
              <a:t>Recognition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F434EA-9465-43E5-8AA7-8833D9CF014C}"/>
              </a:ext>
            </a:extLst>
          </p:cNvPr>
          <p:cNvSpPr txBox="1"/>
          <p:nvPr/>
        </p:nvSpPr>
        <p:spPr>
          <a:xfrm>
            <a:off x="7273814" y="1391509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err="1"/>
              <a:t>with</a:t>
            </a:r>
            <a:r>
              <a:rPr lang="es-PE" sz="3600" dirty="0"/>
              <a:t> .</a:t>
            </a:r>
            <a:r>
              <a:rPr lang="es-PE" sz="3600" dirty="0" err="1"/>
              <a:t>txt</a:t>
            </a:r>
            <a:r>
              <a:rPr lang="es-PE" sz="3600" dirty="0"/>
              <a:t> file </a:t>
            </a:r>
            <a:r>
              <a:rPr lang="es-PE" sz="3600" dirty="0" err="1"/>
              <a:t>reading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27532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1671" y="107844"/>
            <a:ext cx="2826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9799782" y="115927"/>
            <a:ext cx="1973118" cy="449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¡Piensa diferente!</a:t>
            </a:r>
            <a:endParaRPr/>
          </a:p>
        </p:txBody>
      </p:sp>
      <p:pic>
        <p:nvPicPr>
          <p:cNvPr id="100" name="Google Shape;100;p2" descr="Logoti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2341" y="6186507"/>
            <a:ext cx="1271877" cy="55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B0BB6B4-D947-42FF-8446-B65364678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70" y="1391509"/>
            <a:ext cx="6187976" cy="275867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681F661-1FA2-48B0-8B2F-FECA20EF1B7D}"/>
              </a:ext>
            </a:extLst>
          </p:cNvPr>
          <p:cNvSpPr txBox="1"/>
          <p:nvPr/>
        </p:nvSpPr>
        <p:spPr>
          <a:xfrm>
            <a:off x="7820568" y="2079665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err="1"/>
              <a:t>without</a:t>
            </a:r>
            <a:r>
              <a:rPr lang="es-PE" sz="3600" dirty="0"/>
              <a:t> </a:t>
            </a:r>
          </a:p>
          <a:p>
            <a:r>
              <a:rPr lang="es-PE" sz="3600" dirty="0"/>
              <a:t>.</a:t>
            </a:r>
            <a:r>
              <a:rPr lang="es-PE" sz="3600" dirty="0" err="1"/>
              <a:t>txt</a:t>
            </a:r>
            <a:r>
              <a:rPr lang="es-PE" sz="3600" dirty="0"/>
              <a:t> file </a:t>
            </a:r>
            <a:r>
              <a:rPr lang="es-PE" sz="3600" dirty="0" err="1"/>
              <a:t>reading</a:t>
            </a:r>
            <a:endParaRPr lang="es-PE" sz="3600" dirty="0"/>
          </a:p>
        </p:txBody>
      </p:sp>
      <p:pic>
        <p:nvPicPr>
          <p:cNvPr id="16" name="Imagen 15" descr="Texto&#10;&#10;Descripción generada automáticamente con confianza baja">
            <a:extLst>
              <a:ext uri="{FF2B5EF4-FFF2-40B4-BE49-F238E27FC236}">
                <a16:creationId xmlns:a16="http://schemas.microsoft.com/office/drawing/2014/main" id="{04926201-0A00-4B99-84D9-9A512B06FC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03" t="10678" r="44753" b="58206"/>
          <a:stretch/>
        </p:blipFill>
        <p:spPr>
          <a:xfrm>
            <a:off x="5573087" y="5053304"/>
            <a:ext cx="2865748" cy="55014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9837FB-B69D-4ACB-8568-9ECAC043F338}"/>
              </a:ext>
            </a:extLst>
          </p:cNvPr>
          <p:cNvSpPr txBox="1"/>
          <p:nvPr/>
        </p:nvSpPr>
        <p:spPr>
          <a:xfrm>
            <a:off x="6241970" y="5663287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Input del modelo</a:t>
            </a:r>
          </a:p>
          <a:p>
            <a:r>
              <a:rPr lang="es-PE" dirty="0"/>
              <a:t>Text </a:t>
            </a:r>
            <a:r>
              <a:rPr lang="es-PE" dirty="0" err="1"/>
              <a:t>Recognition</a:t>
            </a:r>
            <a:endParaRPr lang="es-PE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86ED561-7622-49EA-9279-C8F82EDF1436}"/>
              </a:ext>
            </a:extLst>
          </p:cNvPr>
          <p:cNvSpPr/>
          <p:nvPr/>
        </p:nvSpPr>
        <p:spPr>
          <a:xfrm rot="1277549">
            <a:off x="3355944" y="4716073"/>
            <a:ext cx="1960775" cy="5501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774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50</Words>
  <Application>Microsoft Office PowerPoint</Application>
  <PresentationFormat>Panorámica</PresentationFormat>
  <Paragraphs>17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zwn</dc:creator>
  <cp:lastModifiedBy>Dari Joshua Acuña Quiñones</cp:lastModifiedBy>
  <cp:revision>9</cp:revision>
  <dcterms:created xsi:type="dcterms:W3CDTF">2021-05-16T23:49:11Z</dcterms:created>
  <dcterms:modified xsi:type="dcterms:W3CDTF">2021-05-30T21:27:50Z</dcterms:modified>
</cp:coreProperties>
</file>