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257" r:id="rId5"/>
    <p:sldId id="280" r:id="rId6"/>
    <p:sldId id="297" r:id="rId7"/>
    <p:sldId id="284" r:id="rId8"/>
    <p:sldId id="286" r:id="rId9"/>
    <p:sldId id="285" r:id="rId10"/>
    <p:sldId id="287" r:id="rId11"/>
    <p:sldId id="279" r:id="rId12"/>
    <p:sldId id="300" r:id="rId13"/>
    <p:sldId id="283" r:id="rId14"/>
    <p:sldId id="282" r:id="rId15"/>
    <p:sldId id="290" r:id="rId16"/>
    <p:sldId id="291" r:id="rId17"/>
    <p:sldId id="289" r:id="rId18"/>
    <p:sldId id="292" r:id="rId19"/>
    <p:sldId id="293" r:id="rId20"/>
    <p:sldId id="294" r:id="rId21"/>
    <p:sldId id="298" r:id="rId22"/>
    <p:sldId id="295" r:id="rId23"/>
    <p:sldId id="296" r:id="rId24"/>
    <p:sldId id="299" r:id="rId25"/>
    <p:sldId id="281" r:id="rId26"/>
    <p:sldId id="301" r:id="rId2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78F9EF-24CC-0604-750E-56F2B60DA533}" v="1456" dt="2021-06-27T00:19:32.108"/>
    <p1510:client id="{2874B9B2-3848-4958-A0AA-C7966360BE05}" v="107" dt="2021-06-27T20:58:48.439"/>
    <p1510:client id="{CDF45195-89F1-02AC-D3FE-BE45D37A4B78}" v="11" dt="2021-06-27T20:58:29.6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F4CF0B-2D8A-4DB9-B8D5-617F2D853BE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424EF0F-729D-45DE-BAEF-F7F060617C93}">
      <dgm:prSet phldrT="[Texto]"/>
      <dgm:spPr/>
      <dgm:t>
        <a:bodyPr/>
        <a:lstStyle/>
        <a:p>
          <a:r>
            <a:rPr lang="es-PE"/>
            <a:t>Anotación</a:t>
          </a:r>
        </a:p>
      </dgm:t>
    </dgm:pt>
    <dgm:pt modelId="{9C93A5D9-3655-49C4-8564-809FA2924AD2}" type="parTrans" cxnId="{E906795F-850F-44D1-AD69-17BE8F6D44F5}">
      <dgm:prSet/>
      <dgm:spPr/>
      <dgm:t>
        <a:bodyPr/>
        <a:lstStyle/>
        <a:p>
          <a:endParaRPr lang="es-PE"/>
        </a:p>
      </dgm:t>
    </dgm:pt>
    <dgm:pt modelId="{7134FB87-B7CB-4F6D-B9D2-52F94E6BA5E7}" type="sibTrans" cxnId="{E906795F-850F-44D1-AD69-17BE8F6D44F5}">
      <dgm:prSet/>
      <dgm:spPr/>
      <dgm:t>
        <a:bodyPr/>
        <a:lstStyle/>
        <a:p>
          <a:endParaRPr lang="es-PE"/>
        </a:p>
      </dgm:t>
    </dgm:pt>
    <dgm:pt modelId="{BD7BE8F6-EC2B-4E42-9948-6776DA7FA27C}">
      <dgm:prSet phldrT="[Texto]"/>
      <dgm:spPr/>
      <dgm:t>
        <a:bodyPr/>
        <a:lstStyle/>
        <a:p>
          <a:r>
            <a:rPr lang="es-PE"/>
            <a:t>Entrenamiento</a:t>
          </a:r>
        </a:p>
      </dgm:t>
    </dgm:pt>
    <dgm:pt modelId="{CD102CC7-4465-4BE7-B4A5-AF2BBCEB72DC}" type="parTrans" cxnId="{19DA7DC4-1123-44ED-BEF0-0CCDFF24CEE3}">
      <dgm:prSet/>
      <dgm:spPr/>
      <dgm:t>
        <a:bodyPr/>
        <a:lstStyle/>
        <a:p>
          <a:endParaRPr lang="es-PE"/>
        </a:p>
      </dgm:t>
    </dgm:pt>
    <dgm:pt modelId="{183284BC-9460-4CA2-A31F-826AA29EE3AE}" type="sibTrans" cxnId="{19DA7DC4-1123-44ED-BEF0-0CCDFF24CEE3}">
      <dgm:prSet/>
      <dgm:spPr/>
      <dgm:t>
        <a:bodyPr/>
        <a:lstStyle/>
        <a:p>
          <a:endParaRPr lang="es-PE"/>
        </a:p>
      </dgm:t>
    </dgm:pt>
    <dgm:pt modelId="{A6E05FA3-D0AE-42E2-81B9-828537D984CB}">
      <dgm:prSet phldrT="[Texto]"/>
      <dgm:spPr/>
      <dgm:t>
        <a:bodyPr/>
        <a:lstStyle/>
        <a:p>
          <a:r>
            <a:rPr lang="es-PE" err="1"/>
            <a:t>Deployment</a:t>
          </a:r>
          <a:endParaRPr lang="es-PE"/>
        </a:p>
      </dgm:t>
    </dgm:pt>
    <dgm:pt modelId="{8511D3EE-DA88-4398-9CD8-53FA9129CEB2}" type="parTrans" cxnId="{583D5218-A558-47EB-9422-FE18306A0372}">
      <dgm:prSet/>
      <dgm:spPr/>
      <dgm:t>
        <a:bodyPr/>
        <a:lstStyle/>
        <a:p>
          <a:endParaRPr lang="es-PE"/>
        </a:p>
      </dgm:t>
    </dgm:pt>
    <dgm:pt modelId="{E4AC8F0D-0A2F-4E9E-AB6C-1F97F71D92D1}" type="sibTrans" cxnId="{583D5218-A558-47EB-9422-FE18306A0372}">
      <dgm:prSet/>
      <dgm:spPr/>
      <dgm:t>
        <a:bodyPr/>
        <a:lstStyle/>
        <a:p>
          <a:endParaRPr lang="es-PE"/>
        </a:p>
      </dgm:t>
    </dgm:pt>
    <dgm:pt modelId="{192D1937-DB4F-49AE-9C83-00F16B7A1F1C}" type="pres">
      <dgm:prSet presAssocID="{8FF4CF0B-2D8A-4DB9-B8D5-617F2D853BE9}" presName="Name0" presStyleCnt="0">
        <dgm:presLayoutVars>
          <dgm:dir/>
          <dgm:animLvl val="lvl"/>
          <dgm:resizeHandles val="exact"/>
        </dgm:presLayoutVars>
      </dgm:prSet>
      <dgm:spPr/>
    </dgm:pt>
    <dgm:pt modelId="{F463D22E-E1CA-4BEF-BB79-C9F33D5BEC45}" type="pres">
      <dgm:prSet presAssocID="{7424EF0F-729D-45DE-BAEF-F7F060617C93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7BFEDF6-C316-4DDF-AE32-DABDC5323D98}" type="pres">
      <dgm:prSet presAssocID="{7134FB87-B7CB-4F6D-B9D2-52F94E6BA5E7}" presName="parTxOnlySpace" presStyleCnt="0"/>
      <dgm:spPr/>
    </dgm:pt>
    <dgm:pt modelId="{4A50C459-432A-4BBF-B860-96A15EDBA861}" type="pres">
      <dgm:prSet presAssocID="{BD7BE8F6-EC2B-4E42-9948-6776DA7FA27C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D7B646B-BA7E-441E-8DDE-A6D450D6A00C}" type="pres">
      <dgm:prSet presAssocID="{183284BC-9460-4CA2-A31F-826AA29EE3AE}" presName="parTxOnlySpace" presStyleCnt="0"/>
      <dgm:spPr/>
    </dgm:pt>
    <dgm:pt modelId="{47EE3E5F-8E2B-4D13-938E-6B9998C12EC4}" type="pres">
      <dgm:prSet presAssocID="{A6E05FA3-D0AE-42E2-81B9-828537D984C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83D5218-A558-47EB-9422-FE18306A0372}" srcId="{8FF4CF0B-2D8A-4DB9-B8D5-617F2D853BE9}" destId="{A6E05FA3-D0AE-42E2-81B9-828537D984CB}" srcOrd="2" destOrd="0" parTransId="{8511D3EE-DA88-4398-9CD8-53FA9129CEB2}" sibTransId="{E4AC8F0D-0A2F-4E9E-AB6C-1F97F71D92D1}"/>
    <dgm:cxn modelId="{E906795F-850F-44D1-AD69-17BE8F6D44F5}" srcId="{8FF4CF0B-2D8A-4DB9-B8D5-617F2D853BE9}" destId="{7424EF0F-729D-45DE-BAEF-F7F060617C93}" srcOrd="0" destOrd="0" parTransId="{9C93A5D9-3655-49C4-8564-809FA2924AD2}" sibTransId="{7134FB87-B7CB-4F6D-B9D2-52F94E6BA5E7}"/>
    <dgm:cxn modelId="{04D98A73-BDE0-43BB-86B3-8EA8F6F5D9E9}" type="presOf" srcId="{8FF4CF0B-2D8A-4DB9-B8D5-617F2D853BE9}" destId="{192D1937-DB4F-49AE-9C83-00F16B7A1F1C}" srcOrd="0" destOrd="0" presId="urn:microsoft.com/office/officeart/2005/8/layout/chevron1"/>
    <dgm:cxn modelId="{A09BC888-8166-4ED5-9CDA-16BEB88EBADF}" type="presOf" srcId="{BD7BE8F6-EC2B-4E42-9948-6776DA7FA27C}" destId="{4A50C459-432A-4BBF-B860-96A15EDBA861}" srcOrd="0" destOrd="0" presId="urn:microsoft.com/office/officeart/2005/8/layout/chevron1"/>
    <dgm:cxn modelId="{C5CC9CAB-B6B3-4F49-B49B-75DEC63D3FDD}" type="presOf" srcId="{A6E05FA3-D0AE-42E2-81B9-828537D984CB}" destId="{47EE3E5F-8E2B-4D13-938E-6B9998C12EC4}" srcOrd="0" destOrd="0" presId="urn:microsoft.com/office/officeart/2005/8/layout/chevron1"/>
    <dgm:cxn modelId="{19DA7DC4-1123-44ED-BEF0-0CCDFF24CEE3}" srcId="{8FF4CF0B-2D8A-4DB9-B8D5-617F2D853BE9}" destId="{BD7BE8F6-EC2B-4E42-9948-6776DA7FA27C}" srcOrd="1" destOrd="0" parTransId="{CD102CC7-4465-4BE7-B4A5-AF2BBCEB72DC}" sibTransId="{183284BC-9460-4CA2-A31F-826AA29EE3AE}"/>
    <dgm:cxn modelId="{FC7872E7-A16F-44CF-9D04-321BDD351F7F}" type="presOf" srcId="{7424EF0F-729D-45DE-BAEF-F7F060617C93}" destId="{F463D22E-E1CA-4BEF-BB79-C9F33D5BEC45}" srcOrd="0" destOrd="0" presId="urn:microsoft.com/office/officeart/2005/8/layout/chevron1"/>
    <dgm:cxn modelId="{9F78567B-0707-41D9-8939-B6B957FAB388}" type="presParOf" srcId="{192D1937-DB4F-49AE-9C83-00F16B7A1F1C}" destId="{F463D22E-E1CA-4BEF-BB79-C9F33D5BEC45}" srcOrd="0" destOrd="0" presId="urn:microsoft.com/office/officeart/2005/8/layout/chevron1"/>
    <dgm:cxn modelId="{EF78DE43-8EC8-4551-B756-B6BF17EC5797}" type="presParOf" srcId="{192D1937-DB4F-49AE-9C83-00F16B7A1F1C}" destId="{F7BFEDF6-C316-4DDF-AE32-DABDC5323D98}" srcOrd="1" destOrd="0" presId="urn:microsoft.com/office/officeart/2005/8/layout/chevron1"/>
    <dgm:cxn modelId="{326A9FD9-7459-4083-951F-EFB8CBCC9908}" type="presParOf" srcId="{192D1937-DB4F-49AE-9C83-00F16B7A1F1C}" destId="{4A50C459-432A-4BBF-B860-96A15EDBA861}" srcOrd="2" destOrd="0" presId="urn:microsoft.com/office/officeart/2005/8/layout/chevron1"/>
    <dgm:cxn modelId="{CD738D8B-7EEA-45CE-B04B-355E89845EF8}" type="presParOf" srcId="{192D1937-DB4F-49AE-9C83-00F16B7A1F1C}" destId="{9D7B646B-BA7E-441E-8DDE-A6D450D6A00C}" srcOrd="3" destOrd="0" presId="urn:microsoft.com/office/officeart/2005/8/layout/chevron1"/>
    <dgm:cxn modelId="{278FF69D-46FF-4FD2-A9A9-726186B00CE0}" type="presParOf" srcId="{192D1937-DB4F-49AE-9C83-00F16B7A1F1C}" destId="{47EE3E5F-8E2B-4D13-938E-6B9998C12EC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F4CF0B-2D8A-4DB9-B8D5-617F2D853BE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424EF0F-729D-45DE-BAEF-F7F060617C93}">
      <dgm:prSet phldrT="[Texto]" phldr="0"/>
      <dgm:spPr/>
      <dgm:t>
        <a:bodyPr/>
        <a:lstStyle/>
        <a:p>
          <a:r>
            <a:rPr lang="es-PE">
              <a:latin typeface="Calibri Light" panose="020F0302020204030204"/>
            </a:rPr>
            <a:t>Video</a:t>
          </a:r>
          <a:endParaRPr lang="es-PE"/>
        </a:p>
      </dgm:t>
    </dgm:pt>
    <dgm:pt modelId="{9C93A5D9-3655-49C4-8564-809FA2924AD2}" type="parTrans" cxnId="{E906795F-850F-44D1-AD69-17BE8F6D44F5}">
      <dgm:prSet/>
      <dgm:spPr/>
      <dgm:t>
        <a:bodyPr/>
        <a:lstStyle/>
        <a:p>
          <a:endParaRPr lang="es-PE"/>
        </a:p>
      </dgm:t>
    </dgm:pt>
    <dgm:pt modelId="{7134FB87-B7CB-4F6D-B9D2-52F94E6BA5E7}" type="sibTrans" cxnId="{E906795F-850F-44D1-AD69-17BE8F6D44F5}">
      <dgm:prSet/>
      <dgm:spPr/>
      <dgm:t>
        <a:bodyPr/>
        <a:lstStyle/>
        <a:p>
          <a:endParaRPr lang="es-PE"/>
        </a:p>
      </dgm:t>
    </dgm:pt>
    <dgm:pt modelId="{BD7BE8F6-EC2B-4E42-9948-6776DA7FA27C}">
      <dgm:prSet phldrT="[Texto]" phldr="0"/>
      <dgm:spPr/>
      <dgm:t>
        <a:bodyPr/>
        <a:lstStyle/>
        <a:p>
          <a:pPr rtl="0"/>
          <a:r>
            <a:rPr lang="es-PE" err="1">
              <a:latin typeface="Calibri Light" panose="020F0302020204030204"/>
            </a:rPr>
            <a:t>Frames</a:t>
          </a:r>
          <a:endParaRPr lang="es-PE" err="1"/>
        </a:p>
      </dgm:t>
    </dgm:pt>
    <dgm:pt modelId="{CD102CC7-4465-4BE7-B4A5-AF2BBCEB72DC}" type="parTrans" cxnId="{19DA7DC4-1123-44ED-BEF0-0CCDFF24CEE3}">
      <dgm:prSet/>
      <dgm:spPr/>
      <dgm:t>
        <a:bodyPr/>
        <a:lstStyle/>
        <a:p>
          <a:endParaRPr lang="es-PE"/>
        </a:p>
      </dgm:t>
    </dgm:pt>
    <dgm:pt modelId="{183284BC-9460-4CA2-A31F-826AA29EE3AE}" type="sibTrans" cxnId="{19DA7DC4-1123-44ED-BEF0-0CCDFF24CEE3}">
      <dgm:prSet/>
      <dgm:spPr/>
      <dgm:t>
        <a:bodyPr/>
        <a:lstStyle/>
        <a:p>
          <a:endParaRPr lang="es-PE"/>
        </a:p>
      </dgm:t>
    </dgm:pt>
    <dgm:pt modelId="{6FB500C1-FE1C-4FD9-A6F4-16796A70987C}">
      <dgm:prSet phldr="0"/>
      <dgm:spPr/>
      <dgm:t>
        <a:bodyPr/>
        <a:lstStyle/>
        <a:p>
          <a:pPr rtl="0"/>
          <a:r>
            <a:rPr lang="es-PE">
              <a:latin typeface="Calibri Light" panose="020F0302020204030204"/>
            </a:rPr>
            <a:t>Anotación manual</a:t>
          </a:r>
        </a:p>
      </dgm:t>
    </dgm:pt>
    <dgm:pt modelId="{85692E23-ED7C-4FC3-8009-09CCFD6D1D5E}" type="parTrans" cxnId="{396A0ED3-AF10-4084-9144-555F1C9D7C59}">
      <dgm:prSet/>
      <dgm:spPr/>
      <dgm:t>
        <a:bodyPr/>
        <a:lstStyle/>
        <a:p>
          <a:endParaRPr lang="es-PE"/>
        </a:p>
      </dgm:t>
    </dgm:pt>
    <dgm:pt modelId="{A0B6B1F1-39B9-42B1-8259-2523DC09D287}" type="sibTrans" cxnId="{396A0ED3-AF10-4084-9144-555F1C9D7C59}">
      <dgm:prSet/>
      <dgm:spPr/>
      <dgm:t>
        <a:bodyPr/>
        <a:lstStyle/>
        <a:p>
          <a:endParaRPr lang="es-PE"/>
        </a:p>
      </dgm:t>
    </dgm:pt>
    <dgm:pt modelId="{71424576-067A-4946-BC61-D4F1799D531F}">
      <dgm:prSet phldr="0"/>
      <dgm:spPr/>
      <dgm:t>
        <a:bodyPr/>
        <a:lstStyle/>
        <a:p>
          <a:pPr rtl="0"/>
          <a:r>
            <a:rPr lang="es-PE">
              <a:latin typeface="Calibri Light" panose="020F0302020204030204"/>
            </a:rPr>
            <a:t>Definir criterio de anotación</a:t>
          </a:r>
        </a:p>
      </dgm:t>
    </dgm:pt>
    <dgm:pt modelId="{8AF918F8-7F78-4E8D-AA10-CE1A9ED09B59}" type="parTrans" cxnId="{3C1F390A-1DE6-4324-8E76-00E492847F6E}">
      <dgm:prSet/>
      <dgm:spPr/>
      <dgm:t>
        <a:bodyPr/>
        <a:lstStyle/>
        <a:p>
          <a:endParaRPr lang="es-PE"/>
        </a:p>
      </dgm:t>
    </dgm:pt>
    <dgm:pt modelId="{9D525E9B-B7FA-4913-880A-CCBB0D5C7EC7}" type="sibTrans" cxnId="{3C1F390A-1DE6-4324-8E76-00E492847F6E}">
      <dgm:prSet/>
      <dgm:spPr/>
      <dgm:t>
        <a:bodyPr/>
        <a:lstStyle/>
        <a:p>
          <a:endParaRPr lang="es-PE"/>
        </a:p>
      </dgm:t>
    </dgm:pt>
    <dgm:pt modelId="{192D1937-DB4F-49AE-9C83-00F16B7A1F1C}" type="pres">
      <dgm:prSet presAssocID="{8FF4CF0B-2D8A-4DB9-B8D5-617F2D853BE9}" presName="Name0" presStyleCnt="0">
        <dgm:presLayoutVars>
          <dgm:dir/>
          <dgm:animLvl val="lvl"/>
          <dgm:resizeHandles val="exact"/>
        </dgm:presLayoutVars>
      </dgm:prSet>
      <dgm:spPr/>
    </dgm:pt>
    <dgm:pt modelId="{F463D22E-E1CA-4BEF-BB79-C9F33D5BEC45}" type="pres">
      <dgm:prSet presAssocID="{7424EF0F-729D-45DE-BAEF-F7F060617C9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7BFEDF6-C316-4DDF-AE32-DABDC5323D98}" type="pres">
      <dgm:prSet presAssocID="{7134FB87-B7CB-4F6D-B9D2-52F94E6BA5E7}" presName="parTxOnlySpace" presStyleCnt="0"/>
      <dgm:spPr/>
    </dgm:pt>
    <dgm:pt modelId="{4A50C459-432A-4BBF-B860-96A15EDBA861}" type="pres">
      <dgm:prSet presAssocID="{BD7BE8F6-EC2B-4E42-9948-6776DA7FA27C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F7F5233-00E0-404C-820D-982FDDF70948}" type="pres">
      <dgm:prSet presAssocID="{183284BC-9460-4CA2-A31F-826AA29EE3AE}" presName="parTxOnlySpace" presStyleCnt="0"/>
      <dgm:spPr/>
    </dgm:pt>
    <dgm:pt modelId="{8BF74C99-CE90-452E-A80B-3EEF04AA8FC2}" type="pres">
      <dgm:prSet presAssocID="{71424576-067A-4946-BC61-D4F1799D531F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511FA59-053B-4BBB-B6FF-4638D241AF42}" type="pres">
      <dgm:prSet presAssocID="{9D525E9B-B7FA-4913-880A-CCBB0D5C7EC7}" presName="parTxOnlySpace" presStyleCnt="0"/>
      <dgm:spPr/>
    </dgm:pt>
    <dgm:pt modelId="{B359785F-C4FF-41B3-A21B-E97EEB5FB1CC}" type="pres">
      <dgm:prSet presAssocID="{6FB500C1-FE1C-4FD9-A6F4-16796A70987C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C1F390A-1DE6-4324-8E76-00E492847F6E}" srcId="{8FF4CF0B-2D8A-4DB9-B8D5-617F2D853BE9}" destId="{71424576-067A-4946-BC61-D4F1799D531F}" srcOrd="2" destOrd="0" parTransId="{8AF918F8-7F78-4E8D-AA10-CE1A9ED09B59}" sibTransId="{9D525E9B-B7FA-4913-880A-CCBB0D5C7EC7}"/>
    <dgm:cxn modelId="{E906795F-850F-44D1-AD69-17BE8F6D44F5}" srcId="{8FF4CF0B-2D8A-4DB9-B8D5-617F2D853BE9}" destId="{7424EF0F-729D-45DE-BAEF-F7F060617C93}" srcOrd="0" destOrd="0" parTransId="{9C93A5D9-3655-49C4-8564-809FA2924AD2}" sibTransId="{7134FB87-B7CB-4F6D-B9D2-52F94E6BA5E7}"/>
    <dgm:cxn modelId="{04D98A73-BDE0-43BB-86B3-8EA8F6F5D9E9}" type="presOf" srcId="{8FF4CF0B-2D8A-4DB9-B8D5-617F2D853BE9}" destId="{192D1937-DB4F-49AE-9C83-00F16B7A1F1C}" srcOrd="0" destOrd="0" presId="urn:microsoft.com/office/officeart/2005/8/layout/chevron1"/>
    <dgm:cxn modelId="{A63B9894-7A7A-467B-8143-FB933211520B}" type="presOf" srcId="{71424576-067A-4946-BC61-D4F1799D531F}" destId="{8BF74C99-CE90-452E-A80B-3EEF04AA8FC2}" srcOrd="0" destOrd="0" presId="urn:microsoft.com/office/officeart/2005/8/layout/chevron1"/>
    <dgm:cxn modelId="{19DA7DC4-1123-44ED-BEF0-0CCDFF24CEE3}" srcId="{8FF4CF0B-2D8A-4DB9-B8D5-617F2D853BE9}" destId="{BD7BE8F6-EC2B-4E42-9948-6776DA7FA27C}" srcOrd="1" destOrd="0" parTransId="{CD102CC7-4465-4BE7-B4A5-AF2BBCEB72DC}" sibTransId="{183284BC-9460-4CA2-A31F-826AA29EE3AE}"/>
    <dgm:cxn modelId="{B9B22BC8-55EE-44C0-990D-069DA16B754C}" type="presOf" srcId="{BD7BE8F6-EC2B-4E42-9948-6776DA7FA27C}" destId="{4A50C459-432A-4BBF-B860-96A15EDBA861}" srcOrd="0" destOrd="0" presId="urn:microsoft.com/office/officeart/2005/8/layout/chevron1"/>
    <dgm:cxn modelId="{396A0ED3-AF10-4084-9144-555F1C9D7C59}" srcId="{8FF4CF0B-2D8A-4DB9-B8D5-617F2D853BE9}" destId="{6FB500C1-FE1C-4FD9-A6F4-16796A70987C}" srcOrd="3" destOrd="0" parTransId="{85692E23-ED7C-4FC3-8009-09CCFD6D1D5E}" sibTransId="{A0B6B1F1-39B9-42B1-8259-2523DC09D287}"/>
    <dgm:cxn modelId="{8548BDD3-5EAC-4291-BEF9-67BB24C5B887}" type="presOf" srcId="{7424EF0F-729D-45DE-BAEF-F7F060617C93}" destId="{F463D22E-E1CA-4BEF-BB79-C9F33D5BEC45}" srcOrd="0" destOrd="0" presId="urn:microsoft.com/office/officeart/2005/8/layout/chevron1"/>
    <dgm:cxn modelId="{692CFDF1-3BBC-4B49-B84C-A71A48AD0238}" type="presOf" srcId="{6FB500C1-FE1C-4FD9-A6F4-16796A70987C}" destId="{B359785F-C4FF-41B3-A21B-E97EEB5FB1CC}" srcOrd="0" destOrd="0" presId="urn:microsoft.com/office/officeart/2005/8/layout/chevron1"/>
    <dgm:cxn modelId="{59A87502-F7D5-4734-9719-C469949AAE56}" type="presParOf" srcId="{192D1937-DB4F-49AE-9C83-00F16B7A1F1C}" destId="{F463D22E-E1CA-4BEF-BB79-C9F33D5BEC45}" srcOrd="0" destOrd="0" presId="urn:microsoft.com/office/officeart/2005/8/layout/chevron1"/>
    <dgm:cxn modelId="{5044FC44-412E-41DF-8B0C-E181DA490259}" type="presParOf" srcId="{192D1937-DB4F-49AE-9C83-00F16B7A1F1C}" destId="{F7BFEDF6-C316-4DDF-AE32-DABDC5323D98}" srcOrd="1" destOrd="0" presId="urn:microsoft.com/office/officeart/2005/8/layout/chevron1"/>
    <dgm:cxn modelId="{B99A2E1F-412C-418D-8AEE-C53DB58485FD}" type="presParOf" srcId="{192D1937-DB4F-49AE-9C83-00F16B7A1F1C}" destId="{4A50C459-432A-4BBF-B860-96A15EDBA861}" srcOrd="2" destOrd="0" presId="urn:microsoft.com/office/officeart/2005/8/layout/chevron1"/>
    <dgm:cxn modelId="{D6D6C5D1-6CA6-47EE-ACBE-0A3C0CD72F26}" type="presParOf" srcId="{192D1937-DB4F-49AE-9C83-00F16B7A1F1C}" destId="{AF7F5233-00E0-404C-820D-982FDDF70948}" srcOrd="3" destOrd="0" presId="urn:microsoft.com/office/officeart/2005/8/layout/chevron1"/>
    <dgm:cxn modelId="{DA9AD41C-BA11-479E-80CC-D6B34B2A16C6}" type="presParOf" srcId="{192D1937-DB4F-49AE-9C83-00F16B7A1F1C}" destId="{8BF74C99-CE90-452E-A80B-3EEF04AA8FC2}" srcOrd="4" destOrd="0" presId="urn:microsoft.com/office/officeart/2005/8/layout/chevron1"/>
    <dgm:cxn modelId="{A371C325-176F-4E47-85C1-5CFC1D2CAD55}" type="presParOf" srcId="{192D1937-DB4F-49AE-9C83-00F16B7A1F1C}" destId="{F511FA59-053B-4BBB-B6FF-4638D241AF42}" srcOrd="5" destOrd="0" presId="urn:microsoft.com/office/officeart/2005/8/layout/chevron1"/>
    <dgm:cxn modelId="{510CACFC-D114-4FD1-83F0-DFEC594F8E3B}" type="presParOf" srcId="{192D1937-DB4F-49AE-9C83-00F16B7A1F1C}" destId="{B359785F-C4FF-41B3-A21B-E97EEB5FB1C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63D22E-E1CA-4BEF-BB79-C9F33D5BEC45}">
      <dsp:nvSpPr>
        <dsp:cNvPr id="0" name=""/>
        <dsp:cNvSpPr/>
      </dsp:nvSpPr>
      <dsp:spPr>
        <a:xfrm>
          <a:off x="2381" y="2129102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100" kern="1200"/>
            <a:t>Anotación</a:t>
          </a:r>
        </a:p>
      </dsp:txBody>
      <dsp:txXfrm>
        <a:off x="582612" y="2129102"/>
        <a:ext cx="1740694" cy="1160462"/>
      </dsp:txXfrm>
    </dsp:sp>
    <dsp:sp modelId="{4A50C459-432A-4BBF-B860-96A15EDBA861}">
      <dsp:nvSpPr>
        <dsp:cNvPr id="0" name=""/>
        <dsp:cNvSpPr/>
      </dsp:nvSpPr>
      <dsp:spPr>
        <a:xfrm>
          <a:off x="2613421" y="2129102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100" kern="1200"/>
            <a:t>Entrenamiento</a:t>
          </a:r>
        </a:p>
      </dsp:txBody>
      <dsp:txXfrm>
        <a:off x="3193652" y="2129102"/>
        <a:ext cx="1740694" cy="1160462"/>
      </dsp:txXfrm>
    </dsp:sp>
    <dsp:sp modelId="{47EE3E5F-8E2B-4D13-938E-6B9998C12EC4}">
      <dsp:nvSpPr>
        <dsp:cNvPr id="0" name=""/>
        <dsp:cNvSpPr/>
      </dsp:nvSpPr>
      <dsp:spPr>
        <a:xfrm>
          <a:off x="5224462" y="2129102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100" kern="1200" err="1"/>
            <a:t>Deployment</a:t>
          </a:r>
          <a:endParaRPr lang="es-PE" sz="2100" kern="1200"/>
        </a:p>
      </dsp:txBody>
      <dsp:txXfrm>
        <a:off x="5804693" y="2129102"/>
        <a:ext cx="1740694" cy="11604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63D22E-E1CA-4BEF-BB79-C9F33D5BEC45}">
      <dsp:nvSpPr>
        <dsp:cNvPr id="0" name=""/>
        <dsp:cNvSpPr/>
      </dsp:nvSpPr>
      <dsp:spPr>
        <a:xfrm>
          <a:off x="4197" y="1401188"/>
          <a:ext cx="2443177" cy="9772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100" kern="1200">
              <a:latin typeface="Calibri Light" panose="020F0302020204030204"/>
            </a:rPr>
            <a:t>Video</a:t>
          </a:r>
          <a:endParaRPr lang="es-PE" sz="2100" kern="1200"/>
        </a:p>
      </dsp:txBody>
      <dsp:txXfrm>
        <a:off x="492832" y="1401188"/>
        <a:ext cx="1465907" cy="977270"/>
      </dsp:txXfrm>
    </dsp:sp>
    <dsp:sp modelId="{4A50C459-432A-4BBF-B860-96A15EDBA861}">
      <dsp:nvSpPr>
        <dsp:cNvPr id="0" name=""/>
        <dsp:cNvSpPr/>
      </dsp:nvSpPr>
      <dsp:spPr>
        <a:xfrm>
          <a:off x="2203056" y="1401188"/>
          <a:ext cx="2443177" cy="9772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100" kern="1200" err="1">
              <a:latin typeface="Calibri Light" panose="020F0302020204030204"/>
            </a:rPr>
            <a:t>Frames</a:t>
          </a:r>
          <a:endParaRPr lang="es-PE" sz="2100" kern="1200" err="1"/>
        </a:p>
      </dsp:txBody>
      <dsp:txXfrm>
        <a:off x="2691691" y="1401188"/>
        <a:ext cx="1465907" cy="977270"/>
      </dsp:txXfrm>
    </dsp:sp>
    <dsp:sp modelId="{8BF74C99-CE90-452E-A80B-3EEF04AA8FC2}">
      <dsp:nvSpPr>
        <dsp:cNvPr id="0" name=""/>
        <dsp:cNvSpPr/>
      </dsp:nvSpPr>
      <dsp:spPr>
        <a:xfrm>
          <a:off x="4401916" y="1401188"/>
          <a:ext cx="2443177" cy="9772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100" kern="1200">
              <a:latin typeface="Calibri Light" panose="020F0302020204030204"/>
            </a:rPr>
            <a:t>Definir criterio de anotación</a:t>
          </a:r>
        </a:p>
      </dsp:txBody>
      <dsp:txXfrm>
        <a:off x="4890551" y="1401188"/>
        <a:ext cx="1465907" cy="977270"/>
      </dsp:txXfrm>
    </dsp:sp>
    <dsp:sp modelId="{B359785F-C4FF-41B3-A21B-E97EEB5FB1CC}">
      <dsp:nvSpPr>
        <dsp:cNvPr id="0" name=""/>
        <dsp:cNvSpPr/>
      </dsp:nvSpPr>
      <dsp:spPr>
        <a:xfrm>
          <a:off x="6600776" y="1401188"/>
          <a:ext cx="2443177" cy="9772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100" kern="1200">
              <a:latin typeface="Calibri Light" panose="020F0302020204030204"/>
            </a:rPr>
            <a:t>Anotación manual</a:t>
          </a:r>
        </a:p>
      </dsp:txBody>
      <dsp:txXfrm>
        <a:off x="7089411" y="1401188"/>
        <a:ext cx="1465907" cy="977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D07652-B880-439E-A4A0-995F9DB2EE7C}" type="datetimeFigureOut">
              <a:rPr lang="es-PE" smtClean="0"/>
              <a:t>27/06/2021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4D963-1B5F-457E-B85B-69C22C9FECA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52264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8554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26224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1442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71336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63132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60067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60765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66601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9364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8688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68583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83058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39868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47927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2296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79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9712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972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2501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5350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9654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4764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BD572-8A2C-42D1-9111-2EB800A75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7E4CB6-E22A-4EC1-A4E2-127889B92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55971B-8380-4B3A-83A6-099D743D9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736A-ADFC-42DA-8623-098E5FF2D20C}" type="datetimeFigureOut">
              <a:rPr lang="es-PE" smtClean="0"/>
              <a:t>27/06/2021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C64AE0-2692-4DEC-BE4A-A3B638660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4777AB-360B-477B-B2B4-A39F1C55A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E9500-2771-494F-9AA0-B10DBE258E0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99281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84C84E-3164-47AE-A531-863B66410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CCC0D7C-EF19-49C1-BEAF-086A02FF6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49D881-94D1-4CCF-8669-A7D3065A1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736A-ADFC-42DA-8623-098E5FF2D20C}" type="datetimeFigureOut">
              <a:rPr lang="es-PE" smtClean="0"/>
              <a:t>27/06/2021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71A319-3A63-4D52-8396-502BF2B66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2539AC-C582-4A8A-A376-6710D300E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E9500-2771-494F-9AA0-B10DBE258E0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30920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D3094C7-D30E-431B-90DC-FF4F6D1142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DF178C-E704-4141-B500-F6819B764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3ADFE9-5DA1-4042-8F5F-6F670D0D9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736A-ADFC-42DA-8623-098E5FF2D20C}" type="datetimeFigureOut">
              <a:rPr lang="es-PE" smtClean="0"/>
              <a:t>27/06/2021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486967-1B7F-4F05-A905-9E18B756D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CEFAE4-10E7-4444-BA72-B7F44DC96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E9500-2771-494F-9AA0-B10DBE258E0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4886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8E305-AA83-41C1-B442-8B9B1CEC2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179B95-71EC-48C3-809B-1C32B8064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7E6B4A-DF93-4BDB-B4A7-679E9E2D3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736A-ADFC-42DA-8623-098E5FF2D20C}" type="datetimeFigureOut">
              <a:rPr lang="es-PE" smtClean="0"/>
              <a:t>27/06/2021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8725E9-53B3-4F45-8928-A6EB44294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DC43AB-4BEB-4E05-9F6D-3A570F235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E9500-2771-494F-9AA0-B10DBE258E0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234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E1B64D-A112-4BDF-BE2C-79245286F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BDA3131-5DA8-40EF-A68A-6C8F06F0E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BC5C4A-6200-4A14-AD76-722E2AD3C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736A-ADFC-42DA-8623-098E5FF2D20C}" type="datetimeFigureOut">
              <a:rPr lang="es-PE" smtClean="0"/>
              <a:t>27/06/2021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937D41-E688-44DE-B001-E516D5A0E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B239B2-8FDC-4234-A3F8-C1E48A0C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E9500-2771-494F-9AA0-B10DBE258E0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96422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C3704C-BE85-4F59-9104-420CEA819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9E5560-B46B-4F33-BF92-1CD20EEA8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4D8DF7-5E4C-4095-BC4D-E755F4C23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032C09-179F-46A8-AE93-CB15D26FC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736A-ADFC-42DA-8623-098E5FF2D20C}" type="datetimeFigureOut">
              <a:rPr lang="es-PE" smtClean="0"/>
              <a:t>27/06/2021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580A28-C588-4022-871D-6018EFD54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617B0F3-4981-4940-ADB8-A04354988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E9500-2771-494F-9AA0-B10DBE258E0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078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9CE59D-C945-4C72-8253-1969487F1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890C23-C51D-4235-9FE6-875D2D471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E7B79AF-B6AD-4BA4-AE22-0506830F8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0DC3EA5-FD4A-4E9A-BE40-D8A02C8234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DE3A1E1-7849-4934-9965-59430ED0DF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81ABEDD-5385-43A4-B3CD-9DAA61518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736A-ADFC-42DA-8623-098E5FF2D20C}" type="datetimeFigureOut">
              <a:rPr lang="es-PE" smtClean="0"/>
              <a:t>27/06/2021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F644367-004B-498D-BC53-7D4E84DA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49963E1-63A2-4FC1-8F43-E56A92C91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E9500-2771-494F-9AA0-B10DBE258E0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70841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E8AB22-D860-4AEF-81ED-D57D5E66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5BDE81C-DE58-40AB-9936-C45B180AE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736A-ADFC-42DA-8623-098E5FF2D20C}" type="datetimeFigureOut">
              <a:rPr lang="es-PE" smtClean="0"/>
              <a:t>27/06/2021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076CAB1-BFFD-4C12-9BA0-8EB00AD76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20BE433-825E-4B4D-B5FF-EDE2FE678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E9500-2771-494F-9AA0-B10DBE258E0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3049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5EEE0AC-C479-40D9-AEBB-23B03A40C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736A-ADFC-42DA-8623-098E5FF2D20C}" type="datetimeFigureOut">
              <a:rPr lang="es-PE" smtClean="0"/>
              <a:t>27/06/2021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E4DBFEE-6C4D-405E-BF8E-10197FF2B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5767590-06E6-4538-B389-9C489A3E5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E9500-2771-494F-9AA0-B10DBE258E0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92914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780F65-3A10-4D26-ADDA-DE9726A63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C5BA79-6B3F-4D76-90C2-3B6BB4CCF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51CF14-5893-424D-BD3C-D6ECCB0D2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C9BDA4-822F-4FC0-AEA4-005AE77C8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736A-ADFC-42DA-8623-098E5FF2D20C}" type="datetimeFigureOut">
              <a:rPr lang="es-PE" smtClean="0"/>
              <a:t>27/06/2021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FA411C-BAEC-4544-A0B0-C87416303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17002E9-D065-48D3-B17F-35A1BA4CF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E9500-2771-494F-9AA0-B10DBE258E0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09272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D0A54-2AF8-4CA0-A2CF-43EFCABD6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639DFC2-BD91-4B18-8913-6F6CA2BBCC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4F6DC5-5EDF-456A-808B-B751E925D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931BD3-D49F-403F-9DA4-DDED37B98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736A-ADFC-42DA-8623-098E5FF2D20C}" type="datetimeFigureOut">
              <a:rPr lang="es-PE" smtClean="0"/>
              <a:t>27/06/2021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1631EC-F690-4D7C-9E2C-3AE044C84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E71B7F-7542-433B-827F-7BC7F0CF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E9500-2771-494F-9AA0-B10DBE258E0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4649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4C3A3C6-FEF1-46AA-9FA3-E2BF7ACEB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C3B922-9544-4AD8-8076-E4D119187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8C9C7F-E7FA-4DFC-BA22-55FB98B49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5736A-ADFC-42DA-8623-098E5FF2D20C}" type="datetimeFigureOut">
              <a:rPr lang="es-PE" smtClean="0"/>
              <a:t>27/06/2021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BC9D24-FC36-4965-82EC-B4936A31B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6CE891-7E9B-4674-BD60-4D66C0A15D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E9500-2771-494F-9AA0-B10DBE258E0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09947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file/d/14xyTSTbkuFUaHPXBaArjXXu768g8Jyg7/view?usp=sharing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file/d/1V4GyiTmIlvSj5kTTZUqIM6AGQZOwQ61P/view?usp=sharing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786062" y="1833175"/>
            <a:ext cx="6288505" cy="449179"/>
          </a:xfrm>
          <a:prstGeom prst="roundRect">
            <a:avLst>
              <a:gd name="adj" fmla="val 16667"/>
            </a:avLst>
          </a:prstGeom>
          <a:solidFill>
            <a:srgbClr val="0079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2° Programa de Inmersión Tecnológica – COMPUTER VISION</a:t>
            </a:r>
            <a:endParaRPr/>
          </a:p>
        </p:txBody>
      </p:sp>
      <p:sp>
        <p:nvSpPr>
          <p:cNvPr id="85" name="Google Shape;85;p1"/>
          <p:cNvSpPr txBox="1"/>
          <p:nvPr/>
        </p:nvSpPr>
        <p:spPr>
          <a:xfrm>
            <a:off x="818147" y="2731533"/>
            <a:ext cx="753979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s-PE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s-PE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Reto </a:t>
            </a:r>
            <a:r>
              <a:rPr lang="es-PE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lang="es-PE">
              <a:solidFill>
                <a:schemeClr val="dk1"/>
              </a:solidFill>
            </a:endParaRPr>
          </a:p>
        </p:txBody>
      </p:sp>
      <p:pic>
        <p:nvPicPr>
          <p:cNvPr id="86" name="Google Shape;86;p1" descr="Logotip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6062" y="475190"/>
            <a:ext cx="2080562" cy="908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4">
            <a:alphaModFix/>
          </a:blip>
          <a:srcRect r="54960" b="2234"/>
          <a:stretch/>
        </p:blipFill>
        <p:spPr>
          <a:xfrm>
            <a:off x="9587606" y="1260600"/>
            <a:ext cx="2604394" cy="559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953678" y="4054241"/>
            <a:ext cx="6183309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s-PE" sz="2800">
                <a:solidFill>
                  <a:schemeClr val="dk1"/>
                </a:solidFill>
                <a:latin typeface="Calibri"/>
                <a:cs typeface="Calibri"/>
              </a:rPr>
              <a:t>Renzo Guerrero</a:t>
            </a:r>
          </a:p>
          <a:p>
            <a:r>
              <a:rPr lang="es-PE" sz="280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Dari Acuña</a:t>
            </a:r>
            <a:endParaRPr lang="es-PE" sz="2800">
              <a:solidFill>
                <a:schemeClr val="dk1"/>
              </a:solidFill>
              <a:latin typeface="Calibri"/>
              <a:cs typeface="Calibri"/>
            </a:endParaRPr>
          </a:p>
          <a:p>
            <a:r>
              <a:rPr lang="es-PE" sz="2800">
                <a:solidFill>
                  <a:schemeClr val="dk1"/>
                </a:solidFill>
                <a:latin typeface="Calibri"/>
                <a:cs typeface="Calibri"/>
              </a:rPr>
              <a:t>Grace Sevillano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0"/>
            <a:ext cx="12192000" cy="738909"/>
          </a:xfrm>
          <a:prstGeom prst="rect">
            <a:avLst/>
          </a:prstGeom>
          <a:solidFill>
            <a:srgbClr val="0079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221671" y="107844"/>
            <a:ext cx="282632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Entrenamiento</a:t>
            </a:r>
            <a:endParaRPr lang="es-PE"/>
          </a:p>
        </p:txBody>
      </p:sp>
      <p:sp>
        <p:nvSpPr>
          <p:cNvPr id="95" name="Google Shape;95;p2"/>
          <p:cNvSpPr/>
          <p:nvPr/>
        </p:nvSpPr>
        <p:spPr>
          <a:xfrm>
            <a:off x="9799782" y="115927"/>
            <a:ext cx="1973118" cy="44917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¡Piensa diferente!</a:t>
            </a:r>
            <a:endParaRPr/>
          </a:p>
        </p:txBody>
      </p:sp>
      <p:pic>
        <p:nvPicPr>
          <p:cNvPr id="100" name="Google Shape;100;p2" descr="Logotip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72341" y="6186507"/>
            <a:ext cx="1271877" cy="55556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1A3F2C-5EE1-417E-BD6B-8A5C90B0E432}"/>
              </a:ext>
            </a:extLst>
          </p:cNvPr>
          <p:cNvSpPr txBox="1"/>
          <p:nvPr/>
        </p:nvSpPr>
        <p:spPr>
          <a:xfrm>
            <a:off x="684363" y="107255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1. </a:t>
            </a:r>
            <a:r>
              <a:rPr lang="en-US" err="1">
                <a:latin typeface="Arial"/>
                <a:cs typeface="Arial"/>
              </a:rPr>
              <a:t>Arquitectura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elegida</a:t>
            </a:r>
            <a:endParaRPr lang="en-US">
              <a:latin typeface="Arial"/>
              <a:cs typeface="Arial"/>
            </a:endParaRPr>
          </a:p>
        </p:txBody>
      </p:sp>
      <p:pic>
        <p:nvPicPr>
          <p:cNvPr id="1026" name="Picture 2" descr="You Only Look One v3-tiny (YOLOv3-tiny) network structure.">
            <a:extLst>
              <a:ext uri="{FF2B5EF4-FFF2-40B4-BE49-F238E27FC236}">
                <a16:creationId xmlns:a16="http://schemas.microsoft.com/office/drawing/2014/main" id="{F4D00571-9F79-43E8-A703-B6F8A0170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445" y="2167755"/>
            <a:ext cx="4166076" cy="3401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YOLOv3 architecture. (A) YOLOv3 pipeline with input image size 416×416 and 3 types of feature map (13×13×69, 26×26×69 and 52×52×69) as output; (B) the basic element of YOLOv3, Darknet_conv2D_BN_Leaky (&quot;DBL&quot; for short), is composed of one convolution layer, one batch normalization layer and one leaky relu layer.; (C) two &quot;DBL&quot; structures following with one &quot;add&quot; layer leads to residual-like unit (&quot;ResUnit&quot; for short); (D) several &quot;ResUnit&quot; with one zero padding layer and &quot;DBL&quot; structure forward generates residual-like block, &quot;ResBlock&quot; for short, which is the module element of Darknet-53; (E) some detection results of peripheral leukocyte using YOLOv3 approach, resize the 732×574 images to 416×416 size as input.">
            <a:extLst>
              <a:ext uri="{FF2B5EF4-FFF2-40B4-BE49-F238E27FC236}">
                <a16:creationId xmlns:a16="http://schemas.microsoft.com/office/drawing/2014/main" id="{1C8A005D-4891-429A-976D-5A632222F8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963"/>
          <a:stretch/>
        </p:blipFill>
        <p:spPr bwMode="auto">
          <a:xfrm>
            <a:off x="1160806" y="2275399"/>
            <a:ext cx="4533514" cy="249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E0F5C2F8-5A59-4902-8C65-DFFE59BF3750}"/>
              </a:ext>
            </a:extLst>
          </p:cNvPr>
          <p:cNvSpPr/>
          <p:nvPr/>
        </p:nvSpPr>
        <p:spPr>
          <a:xfrm>
            <a:off x="6160798" y="3251073"/>
            <a:ext cx="622169" cy="54675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B1F2629-A121-4112-B447-910D037F8190}"/>
              </a:ext>
            </a:extLst>
          </p:cNvPr>
          <p:cNvSpPr txBox="1"/>
          <p:nvPr/>
        </p:nvSpPr>
        <p:spPr>
          <a:xfrm>
            <a:off x="3026107" y="1798423"/>
            <a:ext cx="802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/>
              <a:t>yolov3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CFDE5C7-60DE-430A-80E6-25CF3761AD20}"/>
              </a:ext>
            </a:extLst>
          </p:cNvPr>
          <p:cNvSpPr txBox="1"/>
          <p:nvPr/>
        </p:nvSpPr>
        <p:spPr>
          <a:xfrm>
            <a:off x="8728792" y="1798423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/>
              <a:t>yolov3 </a:t>
            </a:r>
            <a:r>
              <a:rPr lang="es-PE" err="1"/>
              <a:t>tiny</a:t>
            </a:r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B8A5CF9-D8D5-45DF-AC17-612746EB0A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077" y="4951960"/>
            <a:ext cx="5608806" cy="123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87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0"/>
            <a:ext cx="12192000" cy="738909"/>
          </a:xfrm>
          <a:prstGeom prst="rect">
            <a:avLst/>
          </a:prstGeom>
          <a:solidFill>
            <a:srgbClr val="0079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221671" y="107844"/>
            <a:ext cx="282632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Entrenamiento</a:t>
            </a:r>
            <a:endParaRPr lang="es-PE"/>
          </a:p>
        </p:txBody>
      </p:sp>
      <p:sp>
        <p:nvSpPr>
          <p:cNvPr id="95" name="Google Shape;95;p2"/>
          <p:cNvSpPr/>
          <p:nvPr/>
        </p:nvSpPr>
        <p:spPr>
          <a:xfrm>
            <a:off x="9799782" y="115927"/>
            <a:ext cx="1973118" cy="44917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¡Piensa diferente!</a:t>
            </a:r>
            <a:endParaRPr/>
          </a:p>
        </p:txBody>
      </p:sp>
      <p:pic>
        <p:nvPicPr>
          <p:cNvPr id="100" name="Google Shape;100;p2" descr="Logotip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72341" y="6186507"/>
            <a:ext cx="1271877" cy="55556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1">
            <a:extLst>
              <a:ext uri="{FF2B5EF4-FFF2-40B4-BE49-F238E27FC236}">
                <a16:creationId xmlns:a16="http://schemas.microsoft.com/office/drawing/2014/main" id="{C1540A0F-3A61-4602-8393-0196143DF56A}"/>
              </a:ext>
            </a:extLst>
          </p:cNvPr>
          <p:cNvSpPr txBox="1"/>
          <p:nvPr/>
        </p:nvSpPr>
        <p:spPr>
          <a:xfrm>
            <a:off x="684363" y="107255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2. Framework </a:t>
            </a:r>
            <a:r>
              <a:rPr lang="en-US" err="1">
                <a:latin typeface="Arial"/>
                <a:cs typeface="Arial"/>
              </a:rPr>
              <a:t>elegido</a:t>
            </a:r>
            <a:endParaRPr lang="en-US">
              <a:latin typeface="Arial"/>
              <a:cs typeface="Arial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583ABF6-11A1-4647-8706-0FCFCA35AB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448" t="14925" r="32109" b="31709"/>
          <a:stretch/>
        </p:blipFill>
        <p:spPr>
          <a:xfrm>
            <a:off x="8041063" y="2516957"/>
            <a:ext cx="2554665" cy="256986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9691EE1-6B4D-4699-8AC7-E9757A1BEA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363" y="1775525"/>
            <a:ext cx="6078330" cy="4700323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FFAF4125-82E5-4EEA-93CB-7E1C857B1EA1}"/>
              </a:ext>
            </a:extLst>
          </p:cNvPr>
          <p:cNvSpPr txBox="1"/>
          <p:nvPr/>
        </p:nvSpPr>
        <p:spPr>
          <a:xfrm>
            <a:off x="8916939" y="2147625"/>
            <a:ext cx="91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err="1"/>
              <a:t>darknet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08853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0"/>
            <a:ext cx="12192000" cy="738909"/>
          </a:xfrm>
          <a:prstGeom prst="rect">
            <a:avLst/>
          </a:prstGeom>
          <a:solidFill>
            <a:srgbClr val="0079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221671" y="107844"/>
            <a:ext cx="282632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Entrenamiento</a:t>
            </a:r>
            <a:endParaRPr lang="es-PE"/>
          </a:p>
        </p:txBody>
      </p:sp>
      <p:sp>
        <p:nvSpPr>
          <p:cNvPr id="95" name="Google Shape;95;p2"/>
          <p:cNvSpPr/>
          <p:nvPr/>
        </p:nvSpPr>
        <p:spPr>
          <a:xfrm>
            <a:off x="9799782" y="115927"/>
            <a:ext cx="1973118" cy="44917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¡Piensa diferente!</a:t>
            </a:r>
            <a:endParaRPr/>
          </a:p>
        </p:txBody>
      </p:sp>
      <p:pic>
        <p:nvPicPr>
          <p:cNvPr id="100" name="Google Shape;100;p2" descr="Logotip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72341" y="6186507"/>
            <a:ext cx="1271877" cy="555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8DB77C9-CA91-45B1-9349-2D595DE8D4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806" y="1602752"/>
            <a:ext cx="6097435" cy="5255248"/>
          </a:xfrm>
          <a:prstGeom prst="rect">
            <a:avLst/>
          </a:prstGeom>
        </p:spPr>
      </p:pic>
      <p:pic>
        <p:nvPicPr>
          <p:cNvPr id="2050" name="Picture 2" descr="Google Colaboratory Colab - Guía Completa Español - Marketing Branding">
            <a:extLst>
              <a:ext uri="{FF2B5EF4-FFF2-40B4-BE49-F238E27FC236}">
                <a16:creationId xmlns:a16="http://schemas.microsoft.com/office/drawing/2014/main" id="{C2D84D6B-A9ED-48CB-901D-8CFBF599E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477" y="2459087"/>
            <a:ext cx="3798609" cy="2532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">
            <a:extLst>
              <a:ext uri="{FF2B5EF4-FFF2-40B4-BE49-F238E27FC236}">
                <a16:creationId xmlns:a16="http://schemas.microsoft.com/office/drawing/2014/main" id="{402EC30D-D1BB-495C-9F4C-C88EB7AB33C4}"/>
              </a:ext>
            </a:extLst>
          </p:cNvPr>
          <p:cNvSpPr txBox="1"/>
          <p:nvPr/>
        </p:nvSpPr>
        <p:spPr>
          <a:xfrm>
            <a:off x="684363" y="107255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3. </a:t>
            </a:r>
            <a:r>
              <a:rPr lang="en-US" err="1">
                <a:latin typeface="Arial"/>
                <a:cs typeface="Arial"/>
              </a:rPr>
              <a:t>Referencias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usadas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8DBE180-742C-4ABB-A2E1-66432C97C6C5}"/>
              </a:ext>
            </a:extLst>
          </p:cNvPr>
          <p:cNvSpPr txBox="1"/>
          <p:nvPr/>
        </p:nvSpPr>
        <p:spPr>
          <a:xfrm>
            <a:off x="8305237" y="4477732"/>
            <a:ext cx="2989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/>
              <a:t>12h continuas de uso de GPU</a:t>
            </a:r>
          </a:p>
        </p:txBody>
      </p:sp>
    </p:spTree>
    <p:extLst>
      <p:ext uri="{BB962C8B-B14F-4D97-AF65-F5344CB8AC3E}">
        <p14:creationId xmlns:p14="http://schemas.microsoft.com/office/powerpoint/2010/main" val="3395270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0"/>
            <a:ext cx="12192000" cy="738909"/>
          </a:xfrm>
          <a:prstGeom prst="rect">
            <a:avLst/>
          </a:prstGeom>
          <a:solidFill>
            <a:srgbClr val="0079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221671" y="107844"/>
            <a:ext cx="282632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Entrenamiento</a:t>
            </a:r>
            <a:endParaRPr lang="es-PE"/>
          </a:p>
        </p:txBody>
      </p:sp>
      <p:sp>
        <p:nvSpPr>
          <p:cNvPr id="95" name="Google Shape;95;p2"/>
          <p:cNvSpPr/>
          <p:nvPr/>
        </p:nvSpPr>
        <p:spPr>
          <a:xfrm>
            <a:off x="9799782" y="115927"/>
            <a:ext cx="1973118" cy="44917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¡Piensa diferente!</a:t>
            </a:r>
            <a:endParaRPr/>
          </a:p>
        </p:txBody>
      </p:sp>
      <p:pic>
        <p:nvPicPr>
          <p:cNvPr id="100" name="Google Shape;100;p2" descr="Logotip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72341" y="6186507"/>
            <a:ext cx="1271877" cy="555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E6124C3-5907-4ED0-9F0B-94EA2B7BF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225" y="1438965"/>
            <a:ext cx="8376974" cy="541903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74E2C96-109E-4397-AC0B-68214FC395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1327" y="2402880"/>
            <a:ext cx="2949196" cy="29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932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0"/>
            <a:ext cx="12192000" cy="738909"/>
          </a:xfrm>
          <a:prstGeom prst="rect">
            <a:avLst/>
          </a:prstGeom>
          <a:solidFill>
            <a:srgbClr val="0079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221671" y="107844"/>
            <a:ext cx="282632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Entrenamiento</a:t>
            </a:r>
            <a:endParaRPr lang="es-PE"/>
          </a:p>
        </p:txBody>
      </p:sp>
      <p:sp>
        <p:nvSpPr>
          <p:cNvPr id="95" name="Google Shape;95;p2"/>
          <p:cNvSpPr/>
          <p:nvPr/>
        </p:nvSpPr>
        <p:spPr>
          <a:xfrm>
            <a:off x="9799782" y="115927"/>
            <a:ext cx="1973118" cy="44917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¡Piensa diferente!</a:t>
            </a:r>
            <a:endParaRPr/>
          </a:p>
        </p:txBody>
      </p:sp>
      <p:pic>
        <p:nvPicPr>
          <p:cNvPr id="100" name="Google Shape;100;p2" descr="Logotip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72341" y="6186507"/>
            <a:ext cx="1271877" cy="55556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DD7D99-F76E-4468-B7A5-79295F7CA011}"/>
              </a:ext>
            </a:extLst>
          </p:cNvPr>
          <p:cNvSpPr txBox="1"/>
          <p:nvPr/>
        </p:nvSpPr>
        <p:spPr>
          <a:xfrm>
            <a:off x="684363" y="1072551"/>
            <a:ext cx="48279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Calibri"/>
              </a:rPr>
              <a:t>4. </a:t>
            </a:r>
            <a:r>
              <a:rPr lang="en-US" err="1">
                <a:latin typeface="Arial"/>
                <a:cs typeface="Calibri"/>
              </a:rPr>
              <a:t>Proporción</a:t>
            </a:r>
            <a:r>
              <a:rPr lang="en-US">
                <a:latin typeface="Arial"/>
                <a:cs typeface="Calibri"/>
              </a:rPr>
              <a:t> para de set de train y test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C1AF56-B2AD-42C7-BB12-0069DDC46B1D}"/>
              </a:ext>
            </a:extLst>
          </p:cNvPr>
          <p:cNvSpPr txBox="1"/>
          <p:nvPr/>
        </p:nvSpPr>
        <p:spPr>
          <a:xfrm>
            <a:off x="684363" y="3093376"/>
            <a:ext cx="64238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Calibri"/>
              </a:rPr>
              <a:t>5. </a:t>
            </a:r>
            <a:r>
              <a:rPr lang="en-US" err="1">
                <a:latin typeface="Arial"/>
                <a:cs typeface="Calibri"/>
              </a:rPr>
              <a:t>Parámetros</a:t>
            </a:r>
            <a:r>
              <a:rPr lang="en-US">
                <a:latin typeface="Arial"/>
                <a:cs typeface="Calibri"/>
              </a:rPr>
              <a:t> de </a:t>
            </a:r>
            <a:r>
              <a:rPr lang="en-US" err="1">
                <a:latin typeface="Arial"/>
                <a:cs typeface="Calibri"/>
              </a:rPr>
              <a:t>configuración</a:t>
            </a:r>
            <a:r>
              <a:rPr lang="en-US">
                <a:latin typeface="Arial"/>
                <a:cs typeface="Calibri"/>
              </a:rPr>
              <a:t> para </a:t>
            </a:r>
            <a:r>
              <a:rPr lang="en-US" err="1">
                <a:latin typeface="Arial"/>
                <a:cs typeface="Calibri"/>
              </a:rPr>
              <a:t>el</a:t>
            </a:r>
            <a:r>
              <a:rPr lang="en-US">
                <a:latin typeface="Arial"/>
                <a:cs typeface="Calibri"/>
              </a:rPr>
              <a:t> </a:t>
            </a:r>
            <a:r>
              <a:rPr lang="en-US" err="1">
                <a:latin typeface="Arial"/>
                <a:cs typeface="Calibri"/>
              </a:rPr>
              <a:t>entrenamiento</a:t>
            </a:r>
            <a:r>
              <a:rPr lang="en-US">
                <a:latin typeface="Arial"/>
                <a:cs typeface="Calibri"/>
              </a:rPr>
              <a:t>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ACC6388-FBCC-4E35-922A-5FB966C79F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5901" y="1898027"/>
            <a:ext cx="3589331" cy="73920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2304C6C8-1A42-499C-84E7-2AD295191A08}"/>
              </a:ext>
            </a:extLst>
          </p:cNvPr>
          <p:cNvSpPr txBox="1"/>
          <p:nvPr/>
        </p:nvSpPr>
        <p:spPr>
          <a:xfrm>
            <a:off x="6175756" y="2021070"/>
            <a:ext cx="96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/>
              <a:t>9:1 ratio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65C5440-3651-46D2-914B-DAF9CBF2AA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3738" y="1901837"/>
            <a:ext cx="2027096" cy="73158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292D7A0-0B49-4C5E-A892-F869F318D8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4835" y="3918853"/>
            <a:ext cx="1864982" cy="199463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C655D4F-F9D9-4AA0-81CA-4DA869DB58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8809" y="3244411"/>
            <a:ext cx="2423370" cy="36579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A4047E88-7442-4300-A768-585094E233F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25998"/>
          <a:stretch/>
        </p:blipFill>
        <p:spPr>
          <a:xfrm>
            <a:off x="7241206" y="3610203"/>
            <a:ext cx="2558576" cy="2875821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1211B291-3C38-4C13-AE43-069CBC1666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97173" y="3843458"/>
            <a:ext cx="2127758" cy="229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459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0"/>
            <a:ext cx="12192000" cy="738909"/>
          </a:xfrm>
          <a:prstGeom prst="rect">
            <a:avLst/>
          </a:prstGeom>
          <a:solidFill>
            <a:srgbClr val="0079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221671" y="107844"/>
            <a:ext cx="282632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Entrenamiento</a:t>
            </a:r>
            <a:endParaRPr lang="es-PE" sz="2800"/>
          </a:p>
        </p:txBody>
      </p:sp>
      <p:sp>
        <p:nvSpPr>
          <p:cNvPr id="95" name="Google Shape;95;p2"/>
          <p:cNvSpPr/>
          <p:nvPr/>
        </p:nvSpPr>
        <p:spPr>
          <a:xfrm>
            <a:off x="9799782" y="115927"/>
            <a:ext cx="1973118" cy="44917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¡Piensa diferente!</a:t>
            </a:r>
            <a:endParaRPr/>
          </a:p>
        </p:txBody>
      </p:sp>
      <p:pic>
        <p:nvPicPr>
          <p:cNvPr id="100" name="Google Shape;100;p2" descr="Logotip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72341" y="6186507"/>
            <a:ext cx="1271877" cy="555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80C3F78-96A6-4206-BCA1-B5D5A4CAA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297" y="1779976"/>
            <a:ext cx="11141405" cy="3817951"/>
          </a:xfrm>
          <a:prstGeom prst="rect">
            <a:avLst/>
          </a:prstGeom>
        </p:spPr>
      </p:pic>
      <p:sp>
        <p:nvSpPr>
          <p:cNvPr id="6" name="Marco 5">
            <a:extLst>
              <a:ext uri="{FF2B5EF4-FFF2-40B4-BE49-F238E27FC236}">
                <a16:creationId xmlns:a16="http://schemas.microsoft.com/office/drawing/2014/main" id="{DA71EE6A-EE5E-4233-81A2-F3A96D37D38B}"/>
              </a:ext>
            </a:extLst>
          </p:cNvPr>
          <p:cNvSpPr/>
          <p:nvPr/>
        </p:nvSpPr>
        <p:spPr>
          <a:xfrm>
            <a:off x="1282045" y="2064471"/>
            <a:ext cx="5835192" cy="980388"/>
          </a:xfrm>
          <a:prstGeom prst="frame">
            <a:avLst>
              <a:gd name="adj1" fmla="val 3109"/>
            </a:avLst>
          </a:prstGeom>
          <a:solidFill>
            <a:srgbClr val="C00000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Marco 10">
            <a:extLst>
              <a:ext uri="{FF2B5EF4-FFF2-40B4-BE49-F238E27FC236}">
                <a16:creationId xmlns:a16="http://schemas.microsoft.com/office/drawing/2014/main" id="{6CDC2147-4B57-438C-BE86-24DB29DBE570}"/>
              </a:ext>
            </a:extLst>
          </p:cNvPr>
          <p:cNvSpPr/>
          <p:nvPr/>
        </p:nvSpPr>
        <p:spPr>
          <a:xfrm>
            <a:off x="1442301" y="5015059"/>
            <a:ext cx="3685880" cy="424207"/>
          </a:xfrm>
          <a:prstGeom prst="frame">
            <a:avLst>
              <a:gd name="adj1" fmla="val 3109"/>
            </a:avLst>
          </a:prstGeom>
          <a:solidFill>
            <a:srgbClr val="C00000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61754E7-4857-411F-B13D-7245673009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9819" y="2828040"/>
            <a:ext cx="1573934" cy="1941185"/>
          </a:xfrm>
          <a:prstGeom prst="rect">
            <a:avLst/>
          </a:prstGeom>
        </p:spPr>
      </p:pic>
      <p:sp>
        <p:nvSpPr>
          <p:cNvPr id="14" name="TextBox 7">
            <a:extLst>
              <a:ext uri="{FF2B5EF4-FFF2-40B4-BE49-F238E27FC236}">
                <a16:creationId xmlns:a16="http://schemas.microsoft.com/office/drawing/2014/main" id="{D5FAB627-10D6-4773-853C-B28E6FC0A455}"/>
              </a:ext>
            </a:extLst>
          </p:cNvPr>
          <p:cNvSpPr txBox="1"/>
          <p:nvPr/>
        </p:nvSpPr>
        <p:spPr>
          <a:xfrm>
            <a:off x="525297" y="1116985"/>
            <a:ext cx="64238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Calibri"/>
              </a:rPr>
              <a:t>6. </a:t>
            </a:r>
            <a:r>
              <a:rPr lang="en-US" err="1">
                <a:latin typeface="Arial"/>
                <a:cs typeface="Calibri"/>
              </a:rPr>
              <a:t>Entrenamiento</a:t>
            </a:r>
            <a:r>
              <a:rPr lang="en-US">
                <a:latin typeface="Arial"/>
                <a:cs typeface="Calibri"/>
              </a:rPr>
              <a:t> (~4h)</a:t>
            </a:r>
          </a:p>
        </p:txBody>
      </p:sp>
    </p:spTree>
    <p:extLst>
      <p:ext uri="{BB962C8B-B14F-4D97-AF65-F5344CB8AC3E}">
        <p14:creationId xmlns:p14="http://schemas.microsoft.com/office/powerpoint/2010/main" val="3991467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0"/>
            <a:ext cx="12192000" cy="738909"/>
          </a:xfrm>
          <a:prstGeom prst="rect">
            <a:avLst/>
          </a:prstGeom>
          <a:solidFill>
            <a:srgbClr val="0079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221671" y="107844"/>
            <a:ext cx="282632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Entrenamiento</a:t>
            </a:r>
            <a:endParaRPr lang="es-PE" sz="2800"/>
          </a:p>
        </p:txBody>
      </p:sp>
      <p:sp>
        <p:nvSpPr>
          <p:cNvPr id="95" name="Google Shape;95;p2"/>
          <p:cNvSpPr/>
          <p:nvPr/>
        </p:nvSpPr>
        <p:spPr>
          <a:xfrm>
            <a:off x="9799782" y="115927"/>
            <a:ext cx="1973118" cy="44917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¡Piensa diferente!</a:t>
            </a:r>
            <a:endParaRPr/>
          </a:p>
        </p:txBody>
      </p:sp>
      <p:pic>
        <p:nvPicPr>
          <p:cNvPr id="100" name="Google Shape;100;p2" descr="Logotip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72341" y="6186507"/>
            <a:ext cx="1271877" cy="555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C54A144-E1BF-4828-B6A2-1C36EEC2D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011" y="1647930"/>
            <a:ext cx="9297827" cy="4787876"/>
          </a:xfrm>
          <a:prstGeom prst="rect">
            <a:avLst/>
          </a:prstGeom>
        </p:spPr>
      </p:pic>
      <p:sp>
        <p:nvSpPr>
          <p:cNvPr id="9" name="Marco 8">
            <a:extLst>
              <a:ext uri="{FF2B5EF4-FFF2-40B4-BE49-F238E27FC236}">
                <a16:creationId xmlns:a16="http://schemas.microsoft.com/office/drawing/2014/main" id="{DB16336A-CF8B-4457-853C-34FCC014EB7E}"/>
              </a:ext>
            </a:extLst>
          </p:cNvPr>
          <p:cNvSpPr/>
          <p:nvPr/>
        </p:nvSpPr>
        <p:spPr>
          <a:xfrm>
            <a:off x="1282045" y="3532820"/>
            <a:ext cx="3393650" cy="483000"/>
          </a:xfrm>
          <a:prstGeom prst="frame">
            <a:avLst>
              <a:gd name="adj1" fmla="val 3109"/>
            </a:avLst>
          </a:prstGeom>
          <a:solidFill>
            <a:srgbClr val="C00000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2B380D04-8074-41D3-92BF-EB9D4CE1B4BA}"/>
              </a:ext>
            </a:extLst>
          </p:cNvPr>
          <p:cNvSpPr txBox="1"/>
          <p:nvPr/>
        </p:nvSpPr>
        <p:spPr>
          <a:xfrm>
            <a:off x="525297" y="1116985"/>
            <a:ext cx="64238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Calibri"/>
              </a:rPr>
              <a:t>6. </a:t>
            </a:r>
            <a:r>
              <a:rPr lang="en-US" err="1">
                <a:latin typeface="Arial"/>
                <a:cs typeface="Calibri"/>
              </a:rPr>
              <a:t>Testeo</a:t>
            </a:r>
            <a:r>
              <a:rPr lang="en-US">
                <a:latin typeface="Arial"/>
                <a:cs typeface="Calibri"/>
              </a:rPr>
              <a:t> </a:t>
            </a:r>
            <a:r>
              <a:rPr lang="en-US" err="1">
                <a:latin typeface="Arial"/>
                <a:cs typeface="Calibri"/>
              </a:rPr>
              <a:t>en</a:t>
            </a:r>
            <a:r>
              <a:rPr lang="en-US">
                <a:latin typeface="Arial"/>
                <a:cs typeface="Calibri"/>
              </a:rPr>
              <a:t> </a:t>
            </a:r>
            <a:r>
              <a:rPr lang="en-US" err="1">
                <a:latin typeface="Arial"/>
                <a:cs typeface="Calibri"/>
              </a:rPr>
              <a:t>imágenes</a:t>
            </a:r>
            <a:endParaRPr lang="en-US">
              <a:latin typeface="Ari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8981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0"/>
            <a:ext cx="12192000" cy="738909"/>
          </a:xfrm>
          <a:prstGeom prst="rect">
            <a:avLst/>
          </a:prstGeom>
          <a:solidFill>
            <a:srgbClr val="0079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221671" y="107844"/>
            <a:ext cx="282632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Entrenamiento</a:t>
            </a:r>
            <a:endParaRPr lang="es-PE" sz="2800"/>
          </a:p>
        </p:txBody>
      </p:sp>
      <p:sp>
        <p:nvSpPr>
          <p:cNvPr id="95" name="Google Shape;95;p2"/>
          <p:cNvSpPr/>
          <p:nvPr/>
        </p:nvSpPr>
        <p:spPr>
          <a:xfrm>
            <a:off x="9799782" y="115927"/>
            <a:ext cx="1973118" cy="44917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¡Piensa diferente!</a:t>
            </a:r>
            <a:endParaRPr/>
          </a:p>
        </p:txBody>
      </p:sp>
      <p:pic>
        <p:nvPicPr>
          <p:cNvPr id="100" name="Google Shape;100;p2" descr="Logotip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72341" y="6186507"/>
            <a:ext cx="1271877" cy="555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4FDC9D2-939A-4F45-9E5A-7604C374E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5018" y="2314341"/>
            <a:ext cx="9281964" cy="26519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4EB9D3-E829-47F2-AFCE-A8A4DA930B1A}"/>
              </a:ext>
            </a:extLst>
          </p:cNvPr>
          <p:cNvSpPr txBox="1"/>
          <p:nvPr/>
        </p:nvSpPr>
        <p:spPr>
          <a:xfrm>
            <a:off x="525297" y="1522338"/>
            <a:ext cx="64238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Calibri"/>
              </a:rPr>
              <a:t>7. </a:t>
            </a:r>
            <a:r>
              <a:rPr lang="en-US" err="1">
                <a:latin typeface="Arial"/>
                <a:cs typeface="Calibri"/>
              </a:rPr>
              <a:t>Costos</a:t>
            </a:r>
            <a:r>
              <a:rPr lang="en-US">
                <a:latin typeface="Arial"/>
                <a:cs typeface="Calibri"/>
              </a:rPr>
              <a:t> y </a:t>
            </a:r>
            <a:r>
              <a:rPr lang="en-US" err="1">
                <a:latin typeface="Arial"/>
                <a:cs typeface="Calibri"/>
              </a:rPr>
              <a:t>consumo</a:t>
            </a:r>
            <a:endParaRPr lang="en-US">
              <a:latin typeface="Ari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5673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0"/>
            <a:ext cx="12192000" cy="738909"/>
          </a:xfrm>
          <a:prstGeom prst="rect">
            <a:avLst/>
          </a:prstGeom>
          <a:solidFill>
            <a:srgbClr val="0079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221671" y="107844"/>
            <a:ext cx="282632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s-PE" sz="2800">
                <a:solidFill>
                  <a:schemeClr val="lt1"/>
                </a:solidFill>
                <a:latin typeface="Arial"/>
                <a:cs typeface="Arial"/>
              </a:rPr>
              <a:t>Resultados</a:t>
            </a:r>
          </a:p>
        </p:txBody>
      </p:sp>
      <p:sp>
        <p:nvSpPr>
          <p:cNvPr id="95" name="Google Shape;95;p2"/>
          <p:cNvSpPr/>
          <p:nvPr/>
        </p:nvSpPr>
        <p:spPr>
          <a:xfrm>
            <a:off x="9799782" y="115927"/>
            <a:ext cx="1973118" cy="44917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¡Piensa diferente!</a:t>
            </a:r>
            <a:endParaRPr/>
          </a:p>
        </p:txBody>
      </p:sp>
      <p:pic>
        <p:nvPicPr>
          <p:cNvPr id="100" name="Google Shape;100;p2" descr="Logotip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72341" y="6186507"/>
            <a:ext cx="1271877" cy="55556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5A9510F-F5C4-494A-B379-C675F27DD5D1}"/>
              </a:ext>
            </a:extLst>
          </p:cNvPr>
          <p:cNvSpPr txBox="1"/>
          <p:nvPr/>
        </p:nvSpPr>
        <p:spPr>
          <a:xfrm>
            <a:off x="2891853" y="2828835"/>
            <a:ext cx="64082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7200" b="1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2194520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0"/>
            <a:ext cx="12192000" cy="738909"/>
          </a:xfrm>
          <a:prstGeom prst="rect">
            <a:avLst/>
          </a:prstGeom>
          <a:solidFill>
            <a:srgbClr val="0079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221671" y="107844"/>
            <a:ext cx="282632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800">
                <a:solidFill>
                  <a:schemeClr val="lt1"/>
                </a:solidFill>
                <a:latin typeface="Arial"/>
                <a:cs typeface="Arial"/>
              </a:rPr>
              <a:t>Resultados</a:t>
            </a:r>
          </a:p>
        </p:txBody>
      </p:sp>
      <p:sp>
        <p:nvSpPr>
          <p:cNvPr id="95" name="Google Shape;95;p2"/>
          <p:cNvSpPr/>
          <p:nvPr/>
        </p:nvSpPr>
        <p:spPr>
          <a:xfrm>
            <a:off x="9799782" y="115927"/>
            <a:ext cx="1973118" cy="44917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¡Piensa diferente!</a:t>
            </a:r>
            <a:endParaRPr/>
          </a:p>
        </p:txBody>
      </p:sp>
      <p:pic>
        <p:nvPicPr>
          <p:cNvPr id="100" name="Google Shape;100;p2" descr="Logotip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72341" y="6186507"/>
            <a:ext cx="1271877" cy="55556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33551730-264E-4A9D-AEAB-AC27296F279C}"/>
              </a:ext>
            </a:extLst>
          </p:cNvPr>
          <p:cNvSpPr txBox="1"/>
          <p:nvPr/>
        </p:nvSpPr>
        <p:spPr>
          <a:xfrm>
            <a:off x="1997966" y="5863341"/>
            <a:ext cx="137753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  <a:hlinkClick r:id="rId4"/>
              </a:rPr>
              <a:t>Video 1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2455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0"/>
            <a:ext cx="12192000" cy="738909"/>
          </a:xfrm>
          <a:prstGeom prst="rect">
            <a:avLst/>
          </a:prstGeom>
          <a:solidFill>
            <a:srgbClr val="0079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221671" y="107844"/>
            <a:ext cx="282632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s-PE" sz="2800">
                <a:solidFill>
                  <a:schemeClr val="lt1"/>
                </a:solidFill>
                <a:latin typeface="Arial"/>
                <a:cs typeface="Arial"/>
              </a:rPr>
              <a:t>Pasos </a:t>
            </a:r>
          </a:p>
        </p:txBody>
      </p:sp>
      <p:sp>
        <p:nvSpPr>
          <p:cNvPr id="95" name="Google Shape;95;p2"/>
          <p:cNvSpPr/>
          <p:nvPr/>
        </p:nvSpPr>
        <p:spPr>
          <a:xfrm>
            <a:off x="9799782" y="115927"/>
            <a:ext cx="1973118" cy="44917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¡Piensa diferente!</a:t>
            </a:r>
            <a:endParaRPr/>
          </a:p>
        </p:txBody>
      </p:sp>
      <p:pic>
        <p:nvPicPr>
          <p:cNvPr id="100" name="Google Shape;100;p2" descr="Logotip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72341" y="6186507"/>
            <a:ext cx="1271877" cy="55556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C3555D91-BC25-4738-856D-A0E72BAF21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095743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20631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0"/>
            <a:ext cx="12192000" cy="738909"/>
          </a:xfrm>
          <a:prstGeom prst="rect">
            <a:avLst/>
          </a:prstGeom>
          <a:solidFill>
            <a:srgbClr val="0079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221671" y="107844"/>
            <a:ext cx="282632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800">
                <a:solidFill>
                  <a:schemeClr val="lt1"/>
                </a:solidFill>
                <a:latin typeface="Arial"/>
                <a:cs typeface="Arial"/>
              </a:rPr>
              <a:t>Resultados</a:t>
            </a:r>
          </a:p>
        </p:txBody>
      </p:sp>
      <p:sp>
        <p:nvSpPr>
          <p:cNvPr id="95" name="Google Shape;95;p2"/>
          <p:cNvSpPr/>
          <p:nvPr/>
        </p:nvSpPr>
        <p:spPr>
          <a:xfrm>
            <a:off x="9799782" y="115927"/>
            <a:ext cx="1973118" cy="44917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¡Piensa diferente!</a:t>
            </a:r>
            <a:endParaRPr/>
          </a:p>
        </p:txBody>
      </p:sp>
      <p:pic>
        <p:nvPicPr>
          <p:cNvPr id="100" name="Google Shape;100;p2" descr="Logotip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72341" y="6186507"/>
            <a:ext cx="1271877" cy="55556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id="{27A924DA-3747-4EA7-8D83-89F246A06615}"/>
              </a:ext>
            </a:extLst>
          </p:cNvPr>
          <p:cNvSpPr txBox="1"/>
          <p:nvPr/>
        </p:nvSpPr>
        <p:spPr>
          <a:xfrm>
            <a:off x="1995033" y="6060911"/>
            <a:ext cx="10529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  <a:hlinkClick r:id="rId4"/>
              </a:rPr>
              <a:t>Video 2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1600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0"/>
            <a:ext cx="12192000" cy="738909"/>
          </a:xfrm>
          <a:prstGeom prst="rect">
            <a:avLst/>
          </a:prstGeom>
          <a:solidFill>
            <a:srgbClr val="0079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221671" y="107844"/>
            <a:ext cx="282632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s-PE" sz="2800" err="1">
                <a:solidFill>
                  <a:schemeClr val="lt1"/>
                </a:solidFill>
                <a:latin typeface="Arial"/>
                <a:cs typeface="Arial"/>
              </a:rPr>
              <a:t>Deployment</a:t>
            </a:r>
            <a:endParaRPr lang="es-PE" sz="2800">
              <a:solidFill>
                <a:schemeClr val="lt1"/>
              </a:solidFill>
              <a:latin typeface="Arial"/>
              <a:cs typeface="Arial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9799782" y="115927"/>
            <a:ext cx="1973118" cy="44917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¡Piensa diferente!</a:t>
            </a:r>
            <a:endParaRPr/>
          </a:p>
        </p:txBody>
      </p:sp>
      <p:pic>
        <p:nvPicPr>
          <p:cNvPr id="100" name="Google Shape;100;p2" descr="Logotip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72341" y="6186507"/>
            <a:ext cx="1271877" cy="55556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5A9510F-F5C4-494A-B379-C675F27DD5D1}"/>
              </a:ext>
            </a:extLst>
          </p:cNvPr>
          <p:cNvSpPr txBox="1"/>
          <p:nvPr/>
        </p:nvSpPr>
        <p:spPr>
          <a:xfrm>
            <a:off x="2797661" y="2828835"/>
            <a:ext cx="65966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7200" b="1">
                <a:latin typeface="Arial" panose="020B0604020202020204" pitchFamily="34" charset="0"/>
                <a:cs typeface="Arial" panose="020B0604020202020204" pitchFamily="34" charset="0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1296011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0"/>
            <a:ext cx="12192000" cy="738909"/>
          </a:xfrm>
          <a:prstGeom prst="rect">
            <a:avLst/>
          </a:prstGeom>
          <a:solidFill>
            <a:srgbClr val="0079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221671" y="107844"/>
            <a:ext cx="282632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80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9799782" y="115927"/>
            <a:ext cx="1973118" cy="44917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¡Piensa diferente!</a:t>
            </a:r>
            <a:endParaRPr/>
          </a:p>
        </p:txBody>
      </p:sp>
      <p:pic>
        <p:nvPicPr>
          <p:cNvPr id="100" name="Google Shape;100;p2" descr="Logotip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72341" y="6186507"/>
            <a:ext cx="1271877" cy="555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B6ACDE46-64B5-467A-A6CB-1B28B84968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7231" y="1766079"/>
            <a:ext cx="7157048" cy="403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61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0"/>
            <a:ext cx="12192000" cy="738909"/>
          </a:xfrm>
          <a:prstGeom prst="rect">
            <a:avLst/>
          </a:prstGeom>
          <a:solidFill>
            <a:srgbClr val="0079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221671" y="107844"/>
            <a:ext cx="282632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80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9799782" y="115927"/>
            <a:ext cx="1973118" cy="44917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¡Piensa diferente!</a:t>
            </a:r>
            <a:endParaRPr/>
          </a:p>
        </p:txBody>
      </p:sp>
      <p:pic>
        <p:nvPicPr>
          <p:cNvPr id="100" name="Google Shape;100;p2" descr="Logotip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72341" y="6186507"/>
            <a:ext cx="1271877" cy="555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5F8081E3-2648-44FB-BA18-A7A138ABB8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966" y="1780456"/>
            <a:ext cx="7257689" cy="404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35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0"/>
            <a:ext cx="12192000" cy="738909"/>
          </a:xfrm>
          <a:prstGeom prst="rect">
            <a:avLst/>
          </a:prstGeom>
          <a:solidFill>
            <a:srgbClr val="0079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221671" y="107844"/>
            <a:ext cx="282632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s-PE" sz="2800">
                <a:solidFill>
                  <a:schemeClr val="lt1"/>
                </a:solidFill>
                <a:latin typeface="Arial"/>
                <a:cs typeface="Arial"/>
              </a:rPr>
              <a:t>Anotación</a:t>
            </a:r>
          </a:p>
        </p:txBody>
      </p:sp>
      <p:sp>
        <p:nvSpPr>
          <p:cNvPr id="95" name="Google Shape;95;p2"/>
          <p:cNvSpPr/>
          <p:nvPr/>
        </p:nvSpPr>
        <p:spPr>
          <a:xfrm>
            <a:off x="9799782" y="115927"/>
            <a:ext cx="1973118" cy="44917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¡Piensa diferente!</a:t>
            </a:r>
            <a:endParaRPr/>
          </a:p>
        </p:txBody>
      </p:sp>
      <p:pic>
        <p:nvPicPr>
          <p:cNvPr id="100" name="Google Shape;100;p2" descr="Logotip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72341" y="6186507"/>
            <a:ext cx="1271877" cy="55556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5A9510F-F5C4-494A-B379-C675F27DD5D1}"/>
              </a:ext>
            </a:extLst>
          </p:cNvPr>
          <p:cNvSpPr txBox="1"/>
          <p:nvPr/>
        </p:nvSpPr>
        <p:spPr>
          <a:xfrm>
            <a:off x="3242302" y="2828835"/>
            <a:ext cx="57073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7200" b="1">
                <a:latin typeface="Arial" panose="020B0604020202020204" pitchFamily="34" charset="0"/>
                <a:cs typeface="Arial" panose="020B0604020202020204" pitchFamily="34" charset="0"/>
              </a:rPr>
              <a:t>ANOTACIÓN</a:t>
            </a:r>
          </a:p>
        </p:txBody>
      </p:sp>
    </p:spTree>
    <p:extLst>
      <p:ext uri="{BB962C8B-B14F-4D97-AF65-F5344CB8AC3E}">
        <p14:creationId xmlns:p14="http://schemas.microsoft.com/office/powerpoint/2010/main" val="2493351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0"/>
            <a:ext cx="12192000" cy="738909"/>
          </a:xfrm>
          <a:prstGeom prst="rect">
            <a:avLst/>
          </a:prstGeom>
          <a:solidFill>
            <a:srgbClr val="0079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221671" y="107844"/>
            <a:ext cx="282632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800">
                <a:solidFill>
                  <a:schemeClr val="lt1"/>
                </a:solidFill>
                <a:latin typeface="Arial"/>
                <a:cs typeface="Arial"/>
              </a:rPr>
              <a:t>Anotación</a:t>
            </a:r>
          </a:p>
        </p:txBody>
      </p:sp>
      <p:sp>
        <p:nvSpPr>
          <p:cNvPr id="95" name="Google Shape;95;p2"/>
          <p:cNvSpPr/>
          <p:nvPr/>
        </p:nvSpPr>
        <p:spPr>
          <a:xfrm>
            <a:off x="9799782" y="115927"/>
            <a:ext cx="1973118" cy="44917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¡Piensa diferente!</a:t>
            </a:r>
            <a:endParaRPr/>
          </a:p>
        </p:txBody>
      </p:sp>
      <p:pic>
        <p:nvPicPr>
          <p:cNvPr id="100" name="Google Shape;100;p2" descr="Logotip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72341" y="6186507"/>
            <a:ext cx="1271877" cy="55556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Diagrama 1">
            <a:extLst>
              <a:ext uri="{FF2B5EF4-FFF2-40B4-BE49-F238E27FC236}">
                <a16:creationId xmlns:a16="http://schemas.microsoft.com/office/drawing/2014/main" id="{78B3F0D6-0678-4ECB-B0F6-C96A9DF83E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7770361"/>
              </p:ext>
            </p:extLst>
          </p:nvPr>
        </p:nvGraphicFramePr>
        <p:xfrm>
          <a:off x="1571924" y="1655083"/>
          <a:ext cx="9048151" cy="3779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61721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0"/>
            <a:ext cx="12192000" cy="738909"/>
          </a:xfrm>
          <a:prstGeom prst="rect">
            <a:avLst/>
          </a:prstGeom>
          <a:solidFill>
            <a:srgbClr val="0079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221671" y="107844"/>
            <a:ext cx="282632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800">
                <a:solidFill>
                  <a:schemeClr val="lt1"/>
                </a:solidFill>
                <a:latin typeface="Arial"/>
                <a:cs typeface="Arial"/>
              </a:rPr>
              <a:t>1.Anotación</a:t>
            </a:r>
          </a:p>
        </p:txBody>
      </p:sp>
      <p:sp>
        <p:nvSpPr>
          <p:cNvPr id="95" name="Google Shape;95;p2"/>
          <p:cNvSpPr/>
          <p:nvPr/>
        </p:nvSpPr>
        <p:spPr>
          <a:xfrm>
            <a:off x="9799782" y="115927"/>
            <a:ext cx="1973118" cy="44917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¡Piensa diferente!</a:t>
            </a:r>
            <a:endParaRPr/>
          </a:p>
        </p:txBody>
      </p:sp>
      <p:pic>
        <p:nvPicPr>
          <p:cNvPr id="100" name="Google Shape;100;p2" descr="Logotip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72341" y="6186507"/>
            <a:ext cx="1271877" cy="55556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9767A3-19DA-4D51-B9B0-D793CAEC5A01}"/>
              </a:ext>
            </a:extLst>
          </p:cNvPr>
          <p:cNvSpPr txBox="1"/>
          <p:nvPr/>
        </p:nvSpPr>
        <p:spPr>
          <a:xfrm>
            <a:off x="626853" y="1086928"/>
            <a:ext cx="63519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Calibri"/>
              </a:rPr>
              <a:t>1. </a:t>
            </a:r>
            <a:r>
              <a:rPr lang="en-US" dirty="0" err="1">
                <a:latin typeface="Arial"/>
                <a:cs typeface="Calibri"/>
              </a:rPr>
              <a:t>Criterio</a:t>
            </a:r>
            <a:r>
              <a:rPr lang="en-US" dirty="0">
                <a:latin typeface="Arial"/>
                <a:cs typeface="Calibri"/>
              </a:rPr>
              <a:t> de </a:t>
            </a:r>
            <a:r>
              <a:rPr lang="en-US" dirty="0" err="1">
                <a:latin typeface="Arial"/>
                <a:cs typeface="Calibri"/>
              </a:rPr>
              <a:t>anotación</a:t>
            </a:r>
            <a:endParaRPr lang="en-US" dirty="0">
              <a:latin typeface="Arial"/>
              <a:cs typeface="Calibri"/>
            </a:endParaRPr>
          </a:p>
        </p:txBody>
      </p:sp>
      <p:pic>
        <p:nvPicPr>
          <p:cNvPr id="2" name="Picture 2" descr="A picture containing text, electronics, dark, set&#10;&#10;Description automatically generated">
            <a:extLst>
              <a:ext uri="{FF2B5EF4-FFF2-40B4-BE49-F238E27FC236}">
                <a16:creationId xmlns:a16="http://schemas.microsoft.com/office/drawing/2014/main" id="{99826076-7B34-4A30-B9E9-602C0A20B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419" y="1915443"/>
            <a:ext cx="4597879" cy="36884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2CB71A-2CDB-4D22-9875-EC9F9F31DD5C}"/>
              </a:ext>
            </a:extLst>
          </p:cNvPr>
          <p:cNvSpPr txBox="1"/>
          <p:nvPr/>
        </p:nvSpPr>
        <p:spPr>
          <a:xfrm>
            <a:off x="2221841" y="577304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Imagen 1</a:t>
            </a:r>
          </a:p>
        </p:txBody>
      </p:sp>
      <p:pic>
        <p:nvPicPr>
          <p:cNvPr id="5" name="Picture 6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92666513-57A2-4654-BE42-59274AB931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3494" y="1921115"/>
            <a:ext cx="4597879" cy="37058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E46DC2E-D65E-4F0B-984F-737E877CDCF6}"/>
              </a:ext>
            </a:extLst>
          </p:cNvPr>
          <p:cNvSpPr txBox="1"/>
          <p:nvPr/>
        </p:nvSpPr>
        <p:spPr>
          <a:xfrm>
            <a:off x="7958407" y="572991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Imagen 2</a:t>
            </a:r>
          </a:p>
        </p:txBody>
      </p:sp>
    </p:spTree>
    <p:extLst>
      <p:ext uri="{BB962C8B-B14F-4D97-AF65-F5344CB8AC3E}">
        <p14:creationId xmlns:p14="http://schemas.microsoft.com/office/powerpoint/2010/main" val="1651039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0"/>
            <a:ext cx="12192000" cy="738909"/>
          </a:xfrm>
          <a:prstGeom prst="rect">
            <a:avLst/>
          </a:prstGeom>
          <a:solidFill>
            <a:srgbClr val="0079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221671" y="107844"/>
            <a:ext cx="282632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800">
                <a:solidFill>
                  <a:schemeClr val="lt1"/>
                </a:solidFill>
                <a:latin typeface="Arial"/>
                <a:cs typeface="Arial"/>
              </a:rPr>
              <a:t>Anotación</a:t>
            </a:r>
          </a:p>
        </p:txBody>
      </p:sp>
      <p:sp>
        <p:nvSpPr>
          <p:cNvPr id="95" name="Google Shape;95;p2"/>
          <p:cNvSpPr/>
          <p:nvPr/>
        </p:nvSpPr>
        <p:spPr>
          <a:xfrm>
            <a:off x="9799782" y="115927"/>
            <a:ext cx="1973118" cy="44917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¡Piensa diferente!</a:t>
            </a:r>
            <a:endParaRPr/>
          </a:p>
        </p:txBody>
      </p:sp>
      <p:pic>
        <p:nvPicPr>
          <p:cNvPr id="100" name="Google Shape;100;p2" descr="Logotip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72341" y="6186507"/>
            <a:ext cx="1271877" cy="55556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9767A3-19DA-4D51-B9B0-D793CAEC5A01}"/>
              </a:ext>
            </a:extLst>
          </p:cNvPr>
          <p:cNvSpPr txBox="1"/>
          <p:nvPr/>
        </p:nvSpPr>
        <p:spPr>
          <a:xfrm>
            <a:off x="626853" y="1086928"/>
            <a:ext cx="80340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Calibri"/>
              </a:rPr>
              <a:t>2. </a:t>
            </a:r>
            <a:r>
              <a:rPr lang="en-US" dirty="0" err="1">
                <a:latin typeface="Arial"/>
                <a:cs typeface="Calibri"/>
              </a:rPr>
              <a:t>Herramienta</a:t>
            </a:r>
            <a:r>
              <a:rPr lang="en-US" dirty="0">
                <a:latin typeface="Arial"/>
                <a:cs typeface="Calibri"/>
              </a:rPr>
              <a:t> y </a:t>
            </a:r>
            <a:r>
              <a:rPr lang="en-US" dirty="0" err="1">
                <a:latin typeface="Arial"/>
                <a:cs typeface="Calibri"/>
              </a:rPr>
              <a:t>formato</a:t>
            </a:r>
            <a:r>
              <a:rPr lang="en-US" dirty="0">
                <a:latin typeface="Arial"/>
                <a:cs typeface="Calibri"/>
              </a:rPr>
              <a:t> </a:t>
            </a:r>
            <a:r>
              <a:rPr lang="en-US" dirty="0" err="1">
                <a:latin typeface="Arial"/>
                <a:cs typeface="Calibri"/>
              </a:rPr>
              <a:t>usado</a:t>
            </a:r>
            <a:r>
              <a:rPr lang="en-US" dirty="0">
                <a:latin typeface="Arial"/>
                <a:cs typeface="Calibri"/>
              </a:rPr>
              <a:t> para la </a:t>
            </a:r>
            <a:r>
              <a:rPr lang="en-US" dirty="0" err="1">
                <a:latin typeface="Arial"/>
                <a:cs typeface="Calibri"/>
              </a:rPr>
              <a:t>anotación</a:t>
            </a:r>
            <a:endParaRPr lang="en-US" dirty="0">
              <a:latin typeface="Arial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FE79D7-FE70-4E7C-97C3-4BE97B46B409}"/>
              </a:ext>
            </a:extLst>
          </p:cNvPr>
          <p:cNvSpPr txBox="1"/>
          <p:nvPr/>
        </p:nvSpPr>
        <p:spPr>
          <a:xfrm>
            <a:off x="4435954" y="614686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Imagen 3: </a:t>
            </a:r>
            <a:r>
              <a:rPr lang="en-US" err="1">
                <a:cs typeface="Calibri"/>
              </a:rPr>
              <a:t>LabelImg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9E70D85A-871D-41F1-A25A-2E9170CF2F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515" y="1628997"/>
            <a:ext cx="9960631" cy="450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597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0"/>
            <a:ext cx="12192000" cy="738909"/>
          </a:xfrm>
          <a:prstGeom prst="rect">
            <a:avLst/>
          </a:prstGeom>
          <a:solidFill>
            <a:srgbClr val="0079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221671" y="107844"/>
            <a:ext cx="282632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800">
                <a:solidFill>
                  <a:schemeClr val="lt1"/>
                </a:solidFill>
                <a:latin typeface="Arial"/>
                <a:cs typeface="Arial"/>
              </a:rPr>
              <a:t>Anotación</a:t>
            </a:r>
          </a:p>
        </p:txBody>
      </p:sp>
      <p:sp>
        <p:nvSpPr>
          <p:cNvPr id="95" name="Google Shape;95;p2"/>
          <p:cNvSpPr/>
          <p:nvPr/>
        </p:nvSpPr>
        <p:spPr>
          <a:xfrm>
            <a:off x="9799782" y="115927"/>
            <a:ext cx="1973118" cy="44917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¡Piensa diferente!</a:t>
            </a:r>
            <a:endParaRPr/>
          </a:p>
        </p:txBody>
      </p:sp>
      <p:pic>
        <p:nvPicPr>
          <p:cNvPr id="100" name="Google Shape;100;p2" descr="Logotip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72341" y="6186507"/>
            <a:ext cx="1271877" cy="55556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9767A3-19DA-4D51-B9B0-D793CAEC5A01}"/>
              </a:ext>
            </a:extLst>
          </p:cNvPr>
          <p:cNvSpPr txBox="1"/>
          <p:nvPr/>
        </p:nvSpPr>
        <p:spPr>
          <a:xfrm>
            <a:off x="626853" y="1086928"/>
            <a:ext cx="63519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Calibri"/>
              </a:rPr>
              <a:t>3. </a:t>
            </a:r>
            <a:r>
              <a:rPr lang="en-US" dirty="0" err="1">
                <a:latin typeface="Arial"/>
                <a:cs typeface="Calibri"/>
              </a:rPr>
              <a:t>Estructura</a:t>
            </a:r>
            <a:r>
              <a:rPr lang="en-US" dirty="0">
                <a:latin typeface="Arial"/>
                <a:cs typeface="Calibri"/>
              </a:rPr>
              <a:t> de la </a:t>
            </a:r>
            <a:r>
              <a:rPr lang="en-US" dirty="0" err="1">
                <a:latin typeface="Arial"/>
                <a:cs typeface="Calibri"/>
              </a:rPr>
              <a:t>anotación</a:t>
            </a:r>
            <a:endParaRPr lang="en-US" dirty="0">
              <a:latin typeface="Arial"/>
              <a:cs typeface="Calibri"/>
            </a:endParaRPr>
          </a:p>
        </p:txBody>
      </p:sp>
      <p:pic>
        <p:nvPicPr>
          <p:cNvPr id="2" name="Picture 2" descr="A picture containing indoor&#10;&#10;Description automatically generated">
            <a:extLst>
              <a:ext uri="{FF2B5EF4-FFF2-40B4-BE49-F238E27FC236}">
                <a16:creationId xmlns:a16="http://schemas.microsoft.com/office/drawing/2014/main" id="{6C5B3247-603E-4B47-A3A7-66344E693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136" y="1757044"/>
            <a:ext cx="4727275" cy="37896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1C7966-13D7-45EB-BEDC-7059F2197981}"/>
              </a:ext>
            </a:extLst>
          </p:cNvPr>
          <p:cNvSpPr txBox="1"/>
          <p:nvPr/>
        </p:nvSpPr>
        <p:spPr>
          <a:xfrm>
            <a:off x="2121200" y="568678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Imagen 4</a:t>
            </a:r>
          </a:p>
        </p:txBody>
      </p:sp>
      <p:pic>
        <p:nvPicPr>
          <p:cNvPr id="4" name="Picture 4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7B0DF13B-F20B-443D-AAFD-293F2F9DB3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9608" y="1753508"/>
            <a:ext cx="5848710" cy="37966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991F90-2723-4D42-A5AF-ED39E361B388}"/>
              </a:ext>
            </a:extLst>
          </p:cNvPr>
          <p:cNvSpPr txBox="1"/>
          <p:nvPr/>
        </p:nvSpPr>
        <p:spPr>
          <a:xfrm>
            <a:off x="7886520" y="555738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Imagen 5</a:t>
            </a:r>
          </a:p>
        </p:txBody>
      </p:sp>
    </p:spTree>
    <p:extLst>
      <p:ext uri="{BB962C8B-B14F-4D97-AF65-F5344CB8AC3E}">
        <p14:creationId xmlns:p14="http://schemas.microsoft.com/office/powerpoint/2010/main" val="3605959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0"/>
            <a:ext cx="12192000" cy="738909"/>
          </a:xfrm>
          <a:prstGeom prst="rect">
            <a:avLst/>
          </a:prstGeom>
          <a:solidFill>
            <a:srgbClr val="0079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221671" y="107844"/>
            <a:ext cx="282632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800">
                <a:solidFill>
                  <a:schemeClr val="lt1"/>
                </a:solidFill>
                <a:latin typeface="Arial"/>
                <a:cs typeface="Arial"/>
                <a:sym typeface="Arial"/>
              </a:rPr>
              <a:t>Anotación</a:t>
            </a:r>
            <a:endParaRPr lang="es-PE" sz="2800">
              <a:solidFill>
                <a:schemeClr val="lt1"/>
              </a:solidFill>
              <a:latin typeface="Arial"/>
              <a:cs typeface="Arial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9799782" y="115927"/>
            <a:ext cx="1973118" cy="44917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¡Piensa diferente!</a:t>
            </a:r>
            <a:endParaRPr/>
          </a:p>
        </p:txBody>
      </p:sp>
      <p:pic>
        <p:nvPicPr>
          <p:cNvPr id="100" name="Google Shape;100;p2" descr="Logotip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72341" y="6186507"/>
            <a:ext cx="1271877" cy="55556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E59FCF-16D3-40CF-AFC9-6417B6E737B3}"/>
              </a:ext>
            </a:extLst>
          </p:cNvPr>
          <p:cNvSpPr txBox="1"/>
          <p:nvPr/>
        </p:nvSpPr>
        <p:spPr>
          <a:xfrm>
            <a:off x="641230" y="986287"/>
            <a:ext cx="82065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Calibri"/>
              </a:rPr>
              <a:t>4. </a:t>
            </a:r>
            <a:r>
              <a:rPr lang="en-US" dirty="0" err="1">
                <a:latin typeface="Arial"/>
                <a:cs typeface="Calibri"/>
              </a:rPr>
              <a:t>Eliminar</a:t>
            </a:r>
            <a:r>
              <a:rPr lang="en-US" dirty="0">
                <a:latin typeface="Arial"/>
                <a:cs typeface="Calibri"/>
              </a:rPr>
              <a:t> </a:t>
            </a:r>
            <a:r>
              <a:rPr lang="en-US" dirty="0" err="1">
                <a:latin typeface="Arial"/>
                <a:cs typeface="Calibri"/>
              </a:rPr>
              <a:t>imágenes</a:t>
            </a:r>
            <a:r>
              <a:rPr lang="en-US" dirty="0">
                <a:latin typeface="Arial"/>
                <a:cs typeface="Calibri"/>
              </a:rPr>
              <a:t> que no </a:t>
            </a:r>
            <a:r>
              <a:rPr lang="en-US" dirty="0" err="1">
                <a:latin typeface="Arial"/>
                <a:cs typeface="Calibri"/>
              </a:rPr>
              <a:t>cumplen</a:t>
            </a:r>
            <a:r>
              <a:rPr lang="en-US" dirty="0">
                <a:latin typeface="Arial"/>
                <a:cs typeface="Calibri"/>
              </a:rPr>
              <a:t> </a:t>
            </a:r>
            <a:r>
              <a:rPr lang="en-US" dirty="0" err="1">
                <a:latin typeface="Arial"/>
                <a:cs typeface="Calibri"/>
              </a:rPr>
              <a:t>el</a:t>
            </a:r>
            <a:r>
              <a:rPr lang="en-US" dirty="0">
                <a:latin typeface="Arial"/>
                <a:cs typeface="Calibri"/>
              </a:rPr>
              <a:t> </a:t>
            </a:r>
            <a:r>
              <a:rPr lang="en-US" dirty="0" err="1">
                <a:latin typeface="Arial"/>
                <a:cs typeface="Calibri"/>
              </a:rPr>
              <a:t>criterio</a:t>
            </a:r>
            <a:r>
              <a:rPr lang="en-US" dirty="0">
                <a:latin typeface="Arial"/>
                <a:cs typeface="Calibri"/>
              </a:rPr>
              <a:t> de </a:t>
            </a:r>
            <a:r>
              <a:rPr lang="en-US" dirty="0" err="1">
                <a:latin typeface="Arial"/>
                <a:cs typeface="Calibri"/>
              </a:rPr>
              <a:t>anotación</a:t>
            </a:r>
            <a:endParaRPr lang="en-US" dirty="0">
              <a:latin typeface="Arial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FC9B42-2C1F-442F-887B-534888150BC3}"/>
              </a:ext>
            </a:extLst>
          </p:cNvPr>
          <p:cNvSpPr txBox="1"/>
          <p:nvPr/>
        </p:nvSpPr>
        <p:spPr>
          <a:xfrm>
            <a:off x="713116" y="1604512"/>
            <a:ext cx="82065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Calibri"/>
              </a:rPr>
              <a:t>5. </a:t>
            </a:r>
            <a:r>
              <a:rPr lang="en-US" dirty="0" err="1">
                <a:latin typeface="Arial"/>
                <a:cs typeface="Calibri"/>
              </a:rPr>
              <a:t>Consolidar</a:t>
            </a:r>
            <a:r>
              <a:rPr lang="en-US" dirty="0">
                <a:latin typeface="Arial"/>
                <a:cs typeface="Calibri"/>
              </a:rPr>
              <a:t> </a:t>
            </a:r>
            <a:r>
              <a:rPr lang="en-US" dirty="0" err="1">
                <a:latin typeface="Arial"/>
                <a:cs typeface="Calibri"/>
              </a:rPr>
              <a:t>todas</a:t>
            </a:r>
            <a:r>
              <a:rPr lang="en-US" dirty="0">
                <a:latin typeface="Arial"/>
                <a:cs typeface="Calibri"/>
              </a:rPr>
              <a:t> las </a:t>
            </a:r>
            <a:r>
              <a:rPr lang="en-US" dirty="0" err="1">
                <a:latin typeface="Arial"/>
                <a:cs typeface="Calibri"/>
              </a:rPr>
              <a:t>anotaciones</a:t>
            </a:r>
            <a:r>
              <a:rPr lang="en-US" dirty="0">
                <a:latin typeface="Arial"/>
                <a:cs typeface="Calibri"/>
              </a:rPr>
              <a:t> </a:t>
            </a:r>
            <a:r>
              <a:rPr lang="en-US" dirty="0" err="1">
                <a:latin typeface="Arial"/>
                <a:cs typeface="Calibri"/>
              </a:rPr>
              <a:t>en</a:t>
            </a:r>
            <a:r>
              <a:rPr lang="en-US" dirty="0">
                <a:latin typeface="Arial"/>
                <a:cs typeface="Calibri"/>
              </a:rPr>
              <a:t> una sola </a:t>
            </a:r>
            <a:r>
              <a:rPr lang="en-US" dirty="0" err="1">
                <a:latin typeface="Arial"/>
                <a:cs typeface="Calibri"/>
              </a:rPr>
              <a:t>carpeta</a:t>
            </a:r>
            <a:endParaRPr lang="en-US" dirty="0">
              <a:latin typeface="Arial"/>
              <a:cs typeface="Calibri"/>
            </a:endParaRPr>
          </a:p>
        </p:txBody>
      </p:sp>
      <p:pic>
        <p:nvPicPr>
          <p:cNvPr id="3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354014B6-C54E-4F92-9058-40C1129C27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9533" y="2226385"/>
            <a:ext cx="4281577" cy="42455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C4A62D-E59B-4EE1-AFBA-B19B2349EF3B}"/>
              </a:ext>
            </a:extLst>
          </p:cNvPr>
          <p:cNvSpPr txBox="1"/>
          <p:nvPr/>
        </p:nvSpPr>
        <p:spPr>
          <a:xfrm>
            <a:off x="6535947" y="2697193"/>
            <a:ext cx="45116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Total de </a:t>
            </a:r>
            <a:r>
              <a:rPr lang="en-US" err="1">
                <a:cs typeface="Calibri"/>
              </a:rPr>
              <a:t>imágenes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anotadas</a:t>
            </a:r>
            <a:r>
              <a:rPr lang="en-US">
                <a:cs typeface="Calibri"/>
              </a:rPr>
              <a:t>: 3639</a:t>
            </a:r>
          </a:p>
        </p:txBody>
      </p:sp>
    </p:spTree>
    <p:extLst>
      <p:ext uri="{BB962C8B-B14F-4D97-AF65-F5344CB8AC3E}">
        <p14:creationId xmlns:p14="http://schemas.microsoft.com/office/powerpoint/2010/main" val="4165452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0"/>
            <a:ext cx="12192000" cy="738909"/>
          </a:xfrm>
          <a:prstGeom prst="rect">
            <a:avLst/>
          </a:prstGeom>
          <a:solidFill>
            <a:srgbClr val="0079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221671" y="107844"/>
            <a:ext cx="282632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s-PE" sz="2800">
                <a:solidFill>
                  <a:schemeClr val="lt1"/>
                </a:solidFill>
                <a:latin typeface="Arial"/>
                <a:cs typeface="Arial"/>
              </a:rPr>
              <a:t>Entrenamiento</a:t>
            </a:r>
          </a:p>
        </p:txBody>
      </p:sp>
      <p:sp>
        <p:nvSpPr>
          <p:cNvPr id="95" name="Google Shape;95;p2"/>
          <p:cNvSpPr/>
          <p:nvPr/>
        </p:nvSpPr>
        <p:spPr>
          <a:xfrm>
            <a:off x="9799782" y="115927"/>
            <a:ext cx="1973118" cy="44917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¡Piensa diferente!</a:t>
            </a:r>
            <a:endParaRPr/>
          </a:p>
        </p:txBody>
      </p:sp>
      <p:pic>
        <p:nvPicPr>
          <p:cNvPr id="100" name="Google Shape;100;p2" descr="Logotip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72341" y="6186507"/>
            <a:ext cx="1271877" cy="55556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5A9510F-F5C4-494A-B379-C675F27DD5D1}"/>
              </a:ext>
            </a:extLst>
          </p:cNvPr>
          <p:cNvSpPr txBox="1"/>
          <p:nvPr/>
        </p:nvSpPr>
        <p:spPr>
          <a:xfrm>
            <a:off x="1985259" y="2828835"/>
            <a:ext cx="82214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7200" b="1">
                <a:latin typeface="Arial" panose="020B0604020202020204" pitchFamily="34" charset="0"/>
                <a:cs typeface="Arial" panose="020B0604020202020204" pitchFamily="34" charset="0"/>
              </a:rPr>
              <a:t>ENTRENAMIENTO</a:t>
            </a:r>
          </a:p>
        </p:txBody>
      </p:sp>
    </p:spTree>
    <p:extLst>
      <p:ext uri="{BB962C8B-B14F-4D97-AF65-F5344CB8AC3E}">
        <p14:creationId xmlns:p14="http://schemas.microsoft.com/office/powerpoint/2010/main" val="3415981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DF758F57C8B94BBAF7DC92B74CFE39" ma:contentTypeVersion="4" ma:contentTypeDescription="Create a new document." ma:contentTypeScope="" ma:versionID="ead4bc1a600301951e4e74b413ab9e83">
  <xsd:schema xmlns:xsd="http://www.w3.org/2001/XMLSchema" xmlns:xs="http://www.w3.org/2001/XMLSchema" xmlns:p="http://schemas.microsoft.com/office/2006/metadata/properties" xmlns:ns3="084fab27-f93c-4335-bd8b-c3a66134e9c8" targetNamespace="http://schemas.microsoft.com/office/2006/metadata/properties" ma:root="true" ma:fieldsID="d7279fdceae0415b9195cec9cc42c89e" ns3:_="">
    <xsd:import namespace="084fab27-f93c-4335-bd8b-c3a66134e9c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4fab27-f93c-4335-bd8b-c3a66134e9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3B33C3-3F1E-4B6E-B72D-0EEB594134C6}">
  <ds:schemaRefs>
    <ds:schemaRef ds:uri="084fab27-f93c-4335-bd8b-c3a66134e9c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DBBE7FB-9DB8-4817-AF8F-81B4D1568C50}">
  <ds:schemaRefs>
    <ds:schemaRef ds:uri="084fab27-f93c-4335-bd8b-c3a66134e9c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F5E05F5-57D6-4276-8989-B795CABDAA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</Words>
  <Application>Microsoft Office PowerPoint</Application>
  <PresentationFormat>Panorámica</PresentationFormat>
  <Paragraphs>86</Paragraphs>
  <Slides>23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Dari Joshua Acuña Quiñones</dc:creator>
  <cp:lastModifiedBy>Dari Joshua Acuña Quiñones</cp:lastModifiedBy>
  <cp:revision>2</cp:revision>
  <dcterms:created xsi:type="dcterms:W3CDTF">2021-06-26T02:12:24Z</dcterms:created>
  <dcterms:modified xsi:type="dcterms:W3CDTF">2021-06-28T00:12:34Z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0x01010017DF758F57C8B94BBAF7DC92B74CFE39</vt:lpwstr>
  </property>
</Properties>
</file>