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6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0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8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7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89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3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97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1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43E153-CFDD-40BE-86BB-AF4E954FF35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0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r>
              <a:rPr lang="ru-RU" dirty="0" smtClean="0"/>
              <a:t> </a:t>
            </a:r>
            <a:r>
              <a:rPr lang="en-US" dirty="0" err="1" smtClean="0"/>
              <a:t>CoolBlogs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</a:t>
            </a:r>
            <a:r>
              <a:rPr lang="ru-RU" dirty="0" err="1"/>
              <a:t>Горелкина</a:t>
            </a:r>
            <a:r>
              <a:rPr lang="ru-RU" dirty="0"/>
              <a:t>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8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Веб-сервис для ведения блога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5" y="2222287"/>
            <a:ext cx="6435577" cy="42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774" y="2582896"/>
            <a:ext cx="2838888" cy="3135324"/>
          </a:xfrm>
        </p:spPr>
        <p:txBody>
          <a:bodyPr/>
          <a:lstStyle/>
          <a:p>
            <a:r>
              <a:rPr lang="ru-RU" dirty="0" smtClean="0"/>
              <a:t>Я взяла за основу проект, который мы начали разрабатывать на уроках. Я поставила себе цель сделать сервер удобнее и функциональнее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62" y="2343955"/>
            <a:ext cx="6731104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72310"/>
            <a:ext cx="2441323" cy="3197852"/>
          </a:xfrm>
        </p:spPr>
        <p:txBody>
          <a:bodyPr/>
          <a:lstStyle/>
          <a:p>
            <a:r>
              <a:rPr lang="ru-RU" dirty="0" smtClean="0"/>
              <a:t>В первую очередь я начала с главной страницы. Для красивого оформления я использовала </a:t>
            </a:r>
            <a:r>
              <a:rPr lang="en-US" dirty="0" smtClean="0"/>
              <a:t>bootstrap.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4460"/>
          <a:stretch/>
        </p:blipFill>
        <p:spPr>
          <a:xfrm>
            <a:off x="4151394" y="1974230"/>
            <a:ext cx="7947841" cy="4098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0654"/>
            <a:ext cx="6352683" cy="24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7638"/>
            <a:ext cx="3147981" cy="3959572"/>
          </a:xfrm>
        </p:spPr>
        <p:txBody>
          <a:bodyPr/>
          <a:lstStyle/>
          <a:p>
            <a:r>
              <a:rPr lang="ru-RU" dirty="0" smtClean="0"/>
              <a:t>Далее я решила сделать меню, где пользователь может перейти на свою страницу, посмотреть ленту блогов других пользователей и посмотреть всех пользователей.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39" y="3016748"/>
            <a:ext cx="1524213" cy="18290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11" y="2001674"/>
            <a:ext cx="5176404" cy="16912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11" y="3692915"/>
            <a:ext cx="5176404" cy="31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74" y="1707132"/>
            <a:ext cx="4049502" cy="4371696"/>
          </a:xfrm>
        </p:spPr>
        <p:txBody>
          <a:bodyPr/>
          <a:lstStyle/>
          <a:p>
            <a:r>
              <a:rPr lang="ru-RU" dirty="0" smtClean="0"/>
              <a:t>Я решила начать с «Ленты» и оформила красивый вывод всех существующих записей в блоге. Они отсортированы по дате обновления. Для </a:t>
            </a:r>
            <a:r>
              <a:rPr lang="ru-RU" dirty="0" err="1" smtClean="0"/>
              <a:t>аватарок</a:t>
            </a:r>
            <a:r>
              <a:rPr lang="ru-RU" dirty="0" smtClean="0"/>
              <a:t> я использовала сайт </a:t>
            </a:r>
            <a:r>
              <a:rPr lang="en-US" dirty="0" err="1" smtClean="0"/>
              <a:t>gravatar</a:t>
            </a:r>
            <a:r>
              <a:rPr lang="ru-RU" dirty="0" smtClean="0"/>
              <a:t>, который создает </a:t>
            </a:r>
            <a:r>
              <a:rPr lang="ru-RU" dirty="0" err="1" smtClean="0"/>
              <a:t>аватарку</a:t>
            </a:r>
            <a:r>
              <a:rPr lang="ru-RU" dirty="0" smtClean="0"/>
              <a:t> по почте. Для этого мне пришлось добавить в класс </a:t>
            </a:r>
            <a:r>
              <a:rPr lang="en-US" dirty="0" smtClean="0"/>
              <a:t>User</a:t>
            </a:r>
            <a:r>
              <a:rPr lang="ru-RU" dirty="0" smtClean="0"/>
              <a:t> функцию </a:t>
            </a:r>
            <a:r>
              <a:rPr lang="en-US" dirty="0" smtClean="0"/>
              <a:t>avatar.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73" y="2059317"/>
            <a:ext cx="7130911" cy="3667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" y="5370742"/>
            <a:ext cx="585869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2336612" cy="3882299"/>
          </a:xfrm>
        </p:spPr>
        <p:txBody>
          <a:bodyPr/>
          <a:lstStyle/>
          <a:p>
            <a:r>
              <a:rPr lang="ru-RU" dirty="0" smtClean="0"/>
              <a:t>Далее я решила оформить страницу 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53" y="1977734"/>
            <a:ext cx="7622177" cy="39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51960"/>
            <a:ext cx="3199496" cy="3586085"/>
          </a:xfrm>
        </p:spPr>
        <p:txBody>
          <a:bodyPr/>
          <a:lstStyle/>
          <a:p>
            <a:r>
              <a:rPr lang="ru-RU" dirty="0" smtClean="0"/>
              <a:t>В «Авторы» я решила вывести всех существующих пользователей, при нажатии на которых мы перейдем на их страничку, где отобразятся их записи.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953" y="1889572"/>
            <a:ext cx="6755873" cy="327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04" y="2701599"/>
            <a:ext cx="8175621" cy="28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889" y="932413"/>
            <a:ext cx="3289649" cy="3598963"/>
          </a:xfrm>
        </p:spPr>
        <p:txBody>
          <a:bodyPr/>
          <a:lstStyle/>
          <a:p>
            <a:r>
              <a:rPr lang="ru-RU" dirty="0" smtClean="0"/>
              <a:t>Веб-сервис выполняет задуманные функции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46" y="1997187"/>
            <a:ext cx="6418692" cy="31543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1" y="3633736"/>
            <a:ext cx="5733398" cy="30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182</TotalTime>
  <Words>169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Цитаты</vt:lpstr>
      <vt:lpstr>WebServer CoolBlogs</vt:lpstr>
      <vt:lpstr>Идея проекта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 CoolBlogs</dc:title>
  <dc:creator>Даша</dc:creator>
  <cp:lastModifiedBy>Даша</cp:lastModifiedBy>
  <cp:revision>6</cp:revision>
  <dcterms:created xsi:type="dcterms:W3CDTF">2021-04-29T19:16:41Z</dcterms:created>
  <dcterms:modified xsi:type="dcterms:W3CDTF">2021-04-29T22:19:38Z</dcterms:modified>
</cp:coreProperties>
</file>