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E153-CFDD-40BE-86BB-AF4E954FF353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A914-4AF5-4D54-9A59-CA3C1C247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1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E153-CFDD-40BE-86BB-AF4E954FF353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A914-4AF5-4D54-9A59-CA3C1C247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9169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E153-CFDD-40BE-86BB-AF4E954FF353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A914-4AF5-4D54-9A59-CA3C1C247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205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E153-CFDD-40BE-86BB-AF4E954FF353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A914-4AF5-4D54-9A59-CA3C1C247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180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E153-CFDD-40BE-86BB-AF4E954FF353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A914-4AF5-4D54-9A59-CA3C1C247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1861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E153-CFDD-40BE-86BB-AF4E954FF353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A914-4AF5-4D54-9A59-CA3C1C247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89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E153-CFDD-40BE-86BB-AF4E954FF353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A914-4AF5-4D54-9A59-CA3C1C247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178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E153-CFDD-40BE-86BB-AF4E954FF353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A914-4AF5-4D54-9A59-CA3C1C247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03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E153-CFDD-40BE-86BB-AF4E954FF353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A914-4AF5-4D54-9A59-CA3C1C247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08938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E153-CFDD-40BE-86BB-AF4E954FF353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A914-4AF5-4D54-9A59-CA3C1C247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45387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E153-CFDD-40BE-86BB-AF4E954FF353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A914-4AF5-4D54-9A59-CA3C1C247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7405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E153-CFDD-40BE-86BB-AF4E954FF353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A914-4AF5-4D54-9A59-CA3C1C247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783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E153-CFDD-40BE-86BB-AF4E954FF353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A914-4AF5-4D54-9A59-CA3C1C247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85977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343E153-CFDD-40BE-86BB-AF4E954FF353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A75A914-4AF5-4D54-9A59-CA3C1C247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177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343E153-CFDD-40BE-86BB-AF4E954FF353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A75A914-4AF5-4D54-9A59-CA3C1C247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29039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WebServer</a:t>
            </a:r>
            <a:r>
              <a:rPr lang="ru-RU" dirty="0" smtClean="0"/>
              <a:t> </a:t>
            </a:r>
            <a:r>
              <a:rPr lang="en-US" dirty="0" err="1" smtClean="0"/>
              <a:t>CoolBlogs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Подготовила </a:t>
            </a:r>
            <a:r>
              <a:rPr lang="ru-RU" dirty="0" err="1"/>
              <a:t>Горелкина</a:t>
            </a:r>
            <a:r>
              <a:rPr lang="ru-RU" dirty="0"/>
              <a:t> Дарья</a:t>
            </a:r>
          </a:p>
        </p:txBody>
      </p:sp>
    </p:spTree>
    <p:extLst>
      <p:ext uri="{BB962C8B-B14F-4D97-AF65-F5344CB8AC3E}">
        <p14:creationId xmlns:p14="http://schemas.microsoft.com/office/powerpoint/2010/main" val="314583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Веб-сервис для ведения блога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005" y="2222287"/>
            <a:ext cx="6435577" cy="428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73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774" y="2582896"/>
            <a:ext cx="2838888" cy="3135324"/>
          </a:xfrm>
        </p:spPr>
        <p:txBody>
          <a:bodyPr/>
          <a:lstStyle/>
          <a:p>
            <a:r>
              <a:rPr lang="ru-RU" dirty="0" smtClean="0"/>
              <a:t>Я взяла за основу проект, который мы начали разрабатывать на уроках. Я поставила себе цель сделать сервер удобнее и функциональнее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162" y="2343955"/>
            <a:ext cx="6731104" cy="404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48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572310"/>
            <a:ext cx="2441323" cy="3197852"/>
          </a:xfrm>
        </p:spPr>
        <p:txBody>
          <a:bodyPr/>
          <a:lstStyle/>
          <a:p>
            <a:r>
              <a:rPr lang="ru-RU" dirty="0" smtClean="0"/>
              <a:t>В первую очередь я начала с главной страницы. Для красивого оформления я использовала </a:t>
            </a:r>
            <a:r>
              <a:rPr lang="en-US" dirty="0" smtClean="0"/>
              <a:t>bootstrap.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r="4460"/>
          <a:stretch/>
        </p:blipFill>
        <p:spPr>
          <a:xfrm>
            <a:off x="4151394" y="1974230"/>
            <a:ext cx="7947841" cy="409808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10654"/>
            <a:ext cx="6352683" cy="244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9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417638"/>
            <a:ext cx="3147981" cy="3959572"/>
          </a:xfrm>
        </p:spPr>
        <p:txBody>
          <a:bodyPr/>
          <a:lstStyle/>
          <a:p>
            <a:r>
              <a:rPr lang="ru-RU" dirty="0" smtClean="0"/>
              <a:t>Далее я решила сделать меню, где пользователь может перейти на свою страницу, посмотреть ленту блогов других пользователей и посмотреть всех пользователей.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839" y="3016748"/>
            <a:ext cx="1524213" cy="182905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911" y="2001674"/>
            <a:ext cx="5176404" cy="169124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7911" y="3692915"/>
            <a:ext cx="5176404" cy="314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96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74" y="1707132"/>
            <a:ext cx="4049502" cy="4371696"/>
          </a:xfrm>
        </p:spPr>
        <p:txBody>
          <a:bodyPr/>
          <a:lstStyle/>
          <a:p>
            <a:r>
              <a:rPr lang="ru-RU" dirty="0" smtClean="0"/>
              <a:t>Я решила начать с «Ленты» и оформила красивый вывод всех существующих записей в блоге. Они отсортированы по дате обновления. Для </a:t>
            </a:r>
            <a:r>
              <a:rPr lang="ru-RU" dirty="0" err="1" smtClean="0"/>
              <a:t>аватарок</a:t>
            </a:r>
            <a:r>
              <a:rPr lang="ru-RU" dirty="0" smtClean="0"/>
              <a:t> я </a:t>
            </a:r>
            <a:r>
              <a:rPr lang="ru-RU" dirty="0" smtClean="0"/>
              <a:t>использовала</a:t>
            </a:r>
            <a:r>
              <a:rPr lang="en-US" dirty="0" smtClean="0"/>
              <a:t> c</a:t>
            </a:r>
            <a:r>
              <a:rPr lang="ru-RU" dirty="0" err="1" smtClean="0"/>
              <a:t>ервис</a:t>
            </a:r>
            <a:r>
              <a:rPr lang="ru-RU" dirty="0" smtClean="0"/>
              <a:t> </a:t>
            </a:r>
            <a:r>
              <a:rPr lang="en-US" dirty="0" err="1" smtClean="0"/>
              <a:t>gravatar</a:t>
            </a:r>
            <a:r>
              <a:rPr lang="ru-RU" dirty="0" smtClean="0"/>
              <a:t>, который создает </a:t>
            </a:r>
            <a:r>
              <a:rPr lang="ru-RU" dirty="0" err="1" smtClean="0"/>
              <a:t>аватарку</a:t>
            </a:r>
            <a:r>
              <a:rPr lang="ru-RU" dirty="0" smtClean="0"/>
              <a:t> </a:t>
            </a:r>
            <a:r>
              <a:rPr lang="ru-RU" smtClean="0"/>
              <a:t>к конкретной</a:t>
            </a:r>
            <a:r>
              <a:rPr lang="ru-RU" smtClean="0"/>
              <a:t> </a:t>
            </a:r>
            <a:r>
              <a:rPr lang="ru-RU" dirty="0" smtClean="0"/>
              <a:t>почте. Для этого мне пришлось добавить в класс </a:t>
            </a:r>
            <a:r>
              <a:rPr lang="en-US" dirty="0" smtClean="0"/>
              <a:t>User</a:t>
            </a:r>
            <a:r>
              <a:rPr lang="ru-RU" dirty="0" smtClean="0"/>
              <a:t> функцию </a:t>
            </a:r>
            <a:r>
              <a:rPr lang="en-US" dirty="0" smtClean="0"/>
              <a:t>avatar.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473" y="2059317"/>
            <a:ext cx="7130911" cy="36673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06" y="5370742"/>
            <a:ext cx="5858693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07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8712" y="2222287"/>
            <a:ext cx="2336612" cy="3882299"/>
          </a:xfrm>
        </p:spPr>
        <p:txBody>
          <a:bodyPr/>
          <a:lstStyle/>
          <a:p>
            <a:r>
              <a:rPr lang="ru-RU" dirty="0" smtClean="0"/>
              <a:t>Далее я решила оформить страницу пользователя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053" y="1977734"/>
            <a:ext cx="7622177" cy="391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91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451960"/>
            <a:ext cx="3199496" cy="3586085"/>
          </a:xfrm>
        </p:spPr>
        <p:txBody>
          <a:bodyPr/>
          <a:lstStyle/>
          <a:p>
            <a:r>
              <a:rPr lang="ru-RU" dirty="0" smtClean="0"/>
              <a:t>В «Авторы» я решила вывести всех существующих пользователей, при нажатии на которых мы перейдем на их страничку, где отобразятся их записи.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953" y="1889572"/>
            <a:ext cx="6755873" cy="32763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304" y="2701599"/>
            <a:ext cx="8175621" cy="284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4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1889" y="932413"/>
            <a:ext cx="3289649" cy="3598963"/>
          </a:xfrm>
        </p:spPr>
        <p:txBody>
          <a:bodyPr/>
          <a:lstStyle/>
          <a:p>
            <a:r>
              <a:rPr lang="ru-RU" dirty="0" smtClean="0"/>
              <a:t>Веб-сервис выполняет задуманные функции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146" y="1997187"/>
            <a:ext cx="6418692" cy="315436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01" y="3633736"/>
            <a:ext cx="5733398" cy="303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79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192</TotalTime>
  <Words>171</Words>
  <Application>Microsoft Office PowerPoint</Application>
  <PresentationFormat>Широкоэкранный</PresentationFormat>
  <Paragraphs>18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Цитаты</vt:lpstr>
      <vt:lpstr>WebServer CoolBlogs</vt:lpstr>
      <vt:lpstr>Идея проекта</vt:lpstr>
      <vt:lpstr>Описание реализации</vt:lpstr>
      <vt:lpstr>Описание реализации</vt:lpstr>
      <vt:lpstr>Описание реализации</vt:lpstr>
      <vt:lpstr>Описание реализации</vt:lpstr>
      <vt:lpstr>Описание реализации</vt:lpstr>
      <vt:lpstr>Описание реализации</vt:lpstr>
      <vt:lpstr>Выводы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WebServer CoolBlogs</dc:title>
  <dc:creator>Даша</dc:creator>
  <cp:lastModifiedBy>Даша</cp:lastModifiedBy>
  <cp:revision>8</cp:revision>
  <dcterms:created xsi:type="dcterms:W3CDTF">2021-04-29T19:16:41Z</dcterms:created>
  <dcterms:modified xsi:type="dcterms:W3CDTF">2021-04-30T13:25:18Z</dcterms:modified>
</cp:coreProperties>
</file>