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4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56F-0273-49A3-9628-471C4DBF7982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9685-0510-45BD-A7DD-F0B56EDE3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72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56F-0273-49A3-9628-471C4DBF7982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9685-0510-45BD-A7DD-F0B56EDE3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30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56F-0273-49A3-9628-471C4DBF7982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9685-0510-45BD-A7DD-F0B56EDE3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274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56F-0273-49A3-9628-471C4DBF7982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9685-0510-45BD-A7DD-F0B56EDE3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351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56F-0273-49A3-9628-471C4DBF7982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9685-0510-45BD-A7DD-F0B56EDE3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586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56F-0273-49A3-9628-471C4DBF7982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9685-0510-45BD-A7DD-F0B56EDE3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63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56F-0273-49A3-9628-471C4DBF7982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9685-0510-45BD-A7DD-F0B56EDE3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99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56F-0273-49A3-9628-471C4DBF7982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9685-0510-45BD-A7DD-F0B56EDE3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30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56F-0273-49A3-9628-471C4DBF7982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9685-0510-45BD-A7DD-F0B56EDE3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868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56F-0273-49A3-9628-471C4DBF7982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9685-0510-45BD-A7DD-F0B56EDE3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014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56F-0273-49A3-9628-471C4DBF7982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9685-0510-45BD-A7DD-F0B56EDE3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52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56F-0273-49A3-9628-471C4DBF7982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9685-0510-45BD-A7DD-F0B56EDE3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55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56F-0273-49A3-9628-471C4DBF7982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9685-0510-45BD-A7DD-F0B56EDE3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5713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914856F-0273-49A3-9628-471C4DBF7982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3269685-0510-45BD-A7DD-F0B56EDE3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00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914856F-0273-49A3-9628-471C4DBF7982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3269685-0510-45BD-A7DD-F0B56EDE3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678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«Библиотека»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подготовила </a:t>
            </a:r>
            <a:r>
              <a:rPr lang="ru-RU" dirty="0" err="1" smtClean="0"/>
              <a:t>Горелкина</a:t>
            </a:r>
            <a:r>
              <a:rPr lang="ru-RU" dirty="0" smtClean="0"/>
              <a:t> Дарья Денисовна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95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8961"/>
          <a:stretch/>
        </p:blipFill>
        <p:spPr>
          <a:xfrm>
            <a:off x="8677936" y="537340"/>
            <a:ext cx="3208958" cy="30085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446" y="3738420"/>
            <a:ext cx="4961487" cy="289420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537340"/>
            <a:ext cx="2936383" cy="29363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1060" y="2717440"/>
            <a:ext cx="44045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Приложение для хранения книг, напоминающее библиотеку, в которую можно добавлять и удалять книги. Также можно их изменять и искать. Кроме книг, есть вкладки с авторами и жанрами литературы.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805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Макет</a:t>
            </a:r>
            <a:endParaRPr lang="ru-RU" dirty="0"/>
          </a:p>
        </p:txBody>
      </p:sp>
      <p:pic>
        <p:nvPicPr>
          <p:cNvPr id="4" name="Объект 3" descr="Библиотек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41" y="1656177"/>
            <a:ext cx="7195791" cy="4954789"/>
          </a:xfrm>
        </p:spPr>
      </p:pic>
      <p:pic>
        <p:nvPicPr>
          <p:cNvPr id="6" name="Рисунок 5" descr="Добавьте книгу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884" y="2254797"/>
            <a:ext cx="4205944" cy="4117630"/>
          </a:xfrm>
          <a:prstGeom prst="rect">
            <a:avLst/>
          </a:prstGeom>
        </p:spPr>
      </p:pic>
      <p:pic>
        <p:nvPicPr>
          <p:cNvPr id="7" name="Рисунок 6" descr="Поиск книг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773" y="2589619"/>
            <a:ext cx="4296615" cy="3810745"/>
          </a:xfrm>
          <a:prstGeom prst="rect">
            <a:avLst/>
          </a:prstGeom>
        </p:spPr>
      </p:pic>
      <p:pic>
        <p:nvPicPr>
          <p:cNvPr id="9" name="Рисунок 8" descr="Библиотек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72" y="1417638"/>
            <a:ext cx="7249537" cy="4991797"/>
          </a:xfrm>
          <a:prstGeom prst="rect">
            <a:avLst/>
          </a:prstGeom>
        </p:spPr>
      </p:pic>
      <p:pic>
        <p:nvPicPr>
          <p:cNvPr id="10" name="Рисунок 9" descr="Библиотека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72" y="1417638"/>
            <a:ext cx="7249537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3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pic>
        <p:nvPicPr>
          <p:cNvPr id="4" name="Объект 3" descr="SQLiteStudio (3.2.1) - [Read (BOOKS)]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06" y="1531725"/>
            <a:ext cx="9644185" cy="5191950"/>
          </a:xfrm>
        </p:spPr>
      </p:pic>
      <p:pic>
        <p:nvPicPr>
          <p:cNvPr id="5" name="Рисунок 4" descr="MyProject1 – Books.py PyCharm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91"/>
          <a:stretch/>
        </p:blipFill>
        <p:spPr>
          <a:xfrm>
            <a:off x="3287302" y="1444461"/>
            <a:ext cx="6580029" cy="53664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9624" y="3619868"/>
            <a:ext cx="2206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QTabWidget</a:t>
            </a:r>
            <a:endParaRPr lang="en-US" sz="20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QTableWidget</a:t>
            </a:r>
            <a:endParaRPr lang="en-US" sz="20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89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18461" y="2031218"/>
            <a:ext cx="2361216" cy="4110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Программа может выполнять все задуманные функции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518" y="1679125"/>
            <a:ext cx="7508087" cy="506011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534" y="2331162"/>
            <a:ext cx="4298053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7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71</TotalTime>
  <Words>56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Цитаты</vt:lpstr>
      <vt:lpstr>«Библиотека»</vt:lpstr>
      <vt:lpstr>Идея проекта</vt:lpstr>
      <vt:lpstr>Макет</vt:lpstr>
      <vt:lpstr>Описание реализации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«Библиотека»</dc:title>
  <dc:creator>Даша</dc:creator>
  <cp:lastModifiedBy>Даша</cp:lastModifiedBy>
  <cp:revision>7</cp:revision>
  <dcterms:created xsi:type="dcterms:W3CDTF">2020-11-17T20:43:14Z</dcterms:created>
  <dcterms:modified xsi:type="dcterms:W3CDTF">2020-11-17T21:54:43Z</dcterms:modified>
</cp:coreProperties>
</file>