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32918400" cy="42062400"/>
  <p:notesSz cx="6858000" cy="9144000"/>
  <p:defaultTextStyle>
    <a:defPPr>
      <a:defRPr lang="en-US"/>
    </a:defPPr>
    <a:lvl1pPr marL="0" algn="l" defTabSz="4284604" rtl="0" eaLnBrk="1" latinLnBrk="0" hangingPunct="1">
      <a:defRPr sz="8434" kern="1200">
        <a:solidFill>
          <a:schemeClr val="tx1"/>
        </a:solidFill>
        <a:latin typeface="+mn-lt"/>
        <a:ea typeface="+mn-ea"/>
        <a:cs typeface="+mn-cs"/>
      </a:defRPr>
    </a:lvl1pPr>
    <a:lvl2pPr marL="2142302" algn="l" defTabSz="4284604" rtl="0" eaLnBrk="1" latinLnBrk="0" hangingPunct="1">
      <a:defRPr sz="8434" kern="1200">
        <a:solidFill>
          <a:schemeClr val="tx1"/>
        </a:solidFill>
        <a:latin typeface="+mn-lt"/>
        <a:ea typeface="+mn-ea"/>
        <a:cs typeface="+mn-cs"/>
      </a:defRPr>
    </a:lvl2pPr>
    <a:lvl3pPr marL="4284604" algn="l" defTabSz="4284604" rtl="0" eaLnBrk="1" latinLnBrk="0" hangingPunct="1">
      <a:defRPr sz="8434" kern="1200">
        <a:solidFill>
          <a:schemeClr val="tx1"/>
        </a:solidFill>
        <a:latin typeface="+mn-lt"/>
        <a:ea typeface="+mn-ea"/>
        <a:cs typeface="+mn-cs"/>
      </a:defRPr>
    </a:lvl3pPr>
    <a:lvl4pPr marL="6426906" algn="l" defTabSz="4284604" rtl="0" eaLnBrk="1" latinLnBrk="0" hangingPunct="1">
      <a:defRPr sz="8434" kern="1200">
        <a:solidFill>
          <a:schemeClr val="tx1"/>
        </a:solidFill>
        <a:latin typeface="+mn-lt"/>
        <a:ea typeface="+mn-ea"/>
        <a:cs typeface="+mn-cs"/>
      </a:defRPr>
    </a:lvl4pPr>
    <a:lvl5pPr marL="8569208" algn="l" defTabSz="4284604" rtl="0" eaLnBrk="1" latinLnBrk="0" hangingPunct="1">
      <a:defRPr sz="8434" kern="1200">
        <a:solidFill>
          <a:schemeClr val="tx1"/>
        </a:solidFill>
        <a:latin typeface="+mn-lt"/>
        <a:ea typeface="+mn-ea"/>
        <a:cs typeface="+mn-cs"/>
      </a:defRPr>
    </a:lvl5pPr>
    <a:lvl6pPr marL="10711510" algn="l" defTabSz="4284604" rtl="0" eaLnBrk="1" latinLnBrk="0" hangingPunct="1">
      <a:defRPr sz="8434" kern="1200">
        <a:solidFill>
          <a:schemeClr val="tx1"/>
        </a:solidFill>
        <a:latin typeface="+mn-lt"/>
        <a:ea typeface="+mn-ea"/>
        <a:cs typeface="+mn-cs"/>
      </a:defRPr>
    </a:lvl6pPr>
    <a:lvl7pPr marL="12853812" algn="l" defTabSz="4284604" rtl="0" eaLnBrk="1" latinLnBrk="0" hangingPunct="1">
      <a:defRPr sz="8434" kern="1200">
        <a:solidFill>
          <a:schemeClr val="tx1"/>
        </a:solidFill>
        <a:latin typeface="+mn-lt"/>
        <a:ea typeface="+mn-ea"/>
        <a:cs typeface="+mn-cs"/>
      </a:defRPr>
    </a:lvl7pPr>
    <a:lvl8pPr marL="14996114" algn="l" defTabSz="4284604" rtl="0" eaLnBrk="1" latinLnBrk="0" hangingPunct="1">
      <a:defRPr sz="8434" kern="1200">
        <a:solidFill>
          <a:schemeClr val="tx1"/>
        </a:solidFill>
        <a:latin typeface="+mn-lt"/>
        <a:ea typeface="+mn-ea"/>
        <a:cs typeface="+mn-cs"/>
      </a:defRPr>
    </a:lvl8pPr>
    <a:lvl9pPr marL="17138416" algn="l" defTabSz="4284604" rtl="0" eaLnBrk="1" latinLnBrk="0" hangingPunct="1">
      <a:defRPr sz="843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67"/>
    <p:restoredTop sz="94630"/>
  </p:normalViewPr>
  <p:slideViewPr>
    <p:cSldViewPr snapToGrid="0" snapToObjects="1">
      <p:cViewPr>
        <p:scale>
          <a:sx n="30" d="100"/>
          <a:sy n="30" d="100"/>
        </p:scale>
        <p:origin x="472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83826"/>
            <a:ext cx="27980640" cy="14643947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2092500"/>
            <a:ext cx="24688800" cy="10155340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8D49-B9C3-C346-AFA3-5F6D95D32818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34AF-8E5E-D245-A881-F23C98F1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8D49-B9C3-C346-AFA3-5F6D95D32818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34AF-8E5E-D245-A881-F23C98F1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5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239433"/>
            <a:ext cx="7098030" cy="356459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239433"/>
            <a:ext cx="20882610" cy="356459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8D49-B9C3-C346-AFA3-5F6D95D32818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34AF-8E5E-D245-A881-F23C98F1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2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8D49-B9C3-C346-AFA3-5F6D95D32818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34AF-8E5E-D245-A881-F23C98F1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0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486402"/>
            <a:ext cx="28392120" cy="1749678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8148716"/>
            <a:ext cx="28392120" cy="920114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8D49-B9C3-C346-AFA3-5F6D95D32818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34AF-8E5E-D245-A881-F23C98F1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6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197167"/>
            <a:ext cx="13990320" cy="266882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197167"/>
            <a:ext cx="13990320" cy="266882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8D49-B9C3-C346-AFA3-5F6D95D32818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34AF-8E5E-D245-A881-F23C98F1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0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239442"/>
            <a:ext cx="28392120" cy="8130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311133"/>
            <a:ext cx="13926024" cy="505332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5364460"/>
            <a:ext cx="13926024" cy="225988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311133"/>
            <a:ext cx="13994608" cy="505332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5364460"/>
            <a:ext cx="13994608" cy="225988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8D49-B9C3-C346-AFA3-5F6D95D32818}" type="datetimeFigureOut">
              <a:rPr lang="en-US" smtClean="0"/>
              <a:t>4/19/16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34AF-8E5E-D245-A881-F23C98F1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3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8D49-B9C3-C346-AFA3-5F6D95D32818}" type="datetimeFigureOut">
              <a:rPr lang="en-US" smtClean="0"/>
              <a:t>4/19/16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34AF-8E5E-D245-A881-F23C98F1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8D49-B9C3-C346-AFA3-5F6D95D32818}" type="datetimeFigureOut">
              <a:rPr lang="en-US" smtClean="0"/>
              <a:t>4/19/16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34AF-8E5E-D245-A881-F23C98F1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88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804160"/>
            <a:ext cx="10617041" cy="98145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056216"/>
            <a:ext cx="16664940" cy="29891567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2618720"/>
            <a:ext cx="10617041" cy="23377740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8D49-B9C3-C346-AFA3-5F6D95D32818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34AF-8E5E-D245-A881-F23C98F1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1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804160"/>
            <a:ext cx="10617041" cy="98145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056216"/>
            <a:ext cx="16664940" cy="29891567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2618720"/>
            <a:ext cx="10617041" cy="23377740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8D49-B9C3-C346-AFA3-5F6D95D32818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34AF-8E5E-D245-A881-F23C98F1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239442"/>
            <a:ext cx="28392120" cy="813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197167"/>
            <a:ext cx="28392120" cy="26688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38985623"/>
            <a:ext cx="7406640" cy="22394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C8D49-B9C3-C346-AFA3-5F6D95D32818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38985623"/>
            <a:ext cx="11109960" cy="22394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38985623"/>
            <a:ext cx="7406640" cy="22394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E34AF-8E5E-D245-A881-F23C98F1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1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tiff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03" y="29959383"/>
            <a:ext cx="9476895" cy="94768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03" y="5891276"/>
            <a:ext cx="9476899" cy="94768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7791" y="6131301"/>
            <a:ext cx="3931920" cy="1018699"/>
          </a:xfrm>
        </p:spPr>
        <p:txBody>
          <a:bodyPr>
            <a:normAutofit/>
          </a:bodyPr>
          <a:lstStyle/>
          <a:p>
            <a:r>
              <a:rPr lang="en-US" sz="3240" dirty="0"/>
              <a:t>Naïve </a:t>
            </a:r>
            <a:r>
              <a:rPr lang="en-US" sz="3240" dirty="0" smtClean="0"/>
              <a:t>Bayes: 31%</a:t>
            </a:r>
            <a:endParaRPr lang="en-US" sz="324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199" y="30509913"/>
            <a:ext cx="3703320" cy="37033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6959" y="30509913"/>
            <a:ext cx="3703320" cy="37033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0288" y="30509922"/>
            <a:ext cx="3703316" cy="37033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199" y="34213229"/>
            <a:ext cx="3703320" cy="37033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6959" y="34213229"/>
            <a:ext cx="3703320" cy="37033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0279" y="34213229"/>
            <a:ext cx="3703320" cy="37033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7018" y="25939383"/>
            <a:ext cx="9568138" cy="1275751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03" y="14096253"/>
            <a:ext cx="9476895" cy="9476895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9972199" y="29360042"/>
            <a:ext cx="11201400" cy="1149866"/>
          </a:xfrm>
          <a:prstGeom prst="rect">
            <a:avLst/>
          </a:prstGeom>
        </p:spPr>
        <p:txBody>
          <a:bodyPr vert="horz" lIns="246888" tIns="123444" rIns="246888" bIns="123444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40" b="1" dirty="0"/>
              <a:t>Weight </a:t>
            </a:r>
            <a:r>
              <a:rPr lang="en-US" sz="3240" b="1" dirty="0" smtClean="0"/>
              <a:t>Visualizations for CNN’s</a:t>
            </a:r>
            <a:endParaRPr lang="en-US" sz="324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2470972" y="25215733"/>
            <a:ext cx="8360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Building a Machine Learning Computer</a:t>
            </a:r>
            <a:endParaRPr lang="en-US" sz="4000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760216" y="14462141"/>
            <a:ext cx="6947061" cy="9462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3291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40" dirty="0" smtClean="0"/>
              <a:t>One-vs-All Logistic Regression: 41%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604302" y="19928451"/>
            <a:ext cx="7226300" cy="25654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604302" y="22695495"/>
            <a:ext cx="7226300" cy="25654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604302" y="17066399"/>
            <a:ext cx="7226300" cy="2565400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30" idx="3"/>
          </p:cNvCxnSpPr>
          <p:nvPr/>
        </p:nvCxnSpPr>
        <p:spPr>
          <a:xfrm>
            <a:off x="22830602" y="18349099"/>
            <a:ext cx="1794668" cy="2034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3"/>
          </p:cNvCxnSpPr>
          <p:nvPr/>
        </p:nvCxnSpPr>
        <p:spPr>
          <a:xfrm>
            <a:off x="22830602" y="21211151"/>
            <a:ext cx="1794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3"/>
          </p:cNvCxnSpPr>
          <p:nvPr/>
        </p:nvCxnSpPr>
        <p:spPr>
          <a:xfrm flipV="1">
            <a:off x="22830602" y="21994922"/>
            <a:ext cx="1794668" cy="1983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625270" y="20396597"/>
            <a:ext cx="2214004" cy="1390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SVM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6839274" y="21211151"/>
            <a:ext cx="13480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8427461" y="20537725"/>
            <a:ext cx="2645276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 smtClean="0"/>
              <a:t>Output</a:t>
            </a:r>
          </a:p>
          <a:p>
            <a:pPr algn="ctr"/>
            <a:r>
              <a:rPr lang="en-US" sz="4000" dirty="0" smtClean="0"/>
              <a:t>87%</a:t>
            </a:r>
            <a:endParaRPr lang="en-US" sz="4000" dirty="0"/>
          </a:p>
        </p:txBody>
      </p:sp>
      <p:cxnSp>
        <p:nvCxnSpPr>
          <p:cNvPr id="46" name="Straight Arrow Connector 45"/>
          <p:cNvCxnSpPr>
            <a:stCxn id="30" idx="3"/>
          </p:cNvCxnSpPr>
          <p:nvPr/>
        </p:nvCxnSpPr>
        <p:spPr>
          <a:xfrm>
            <a:off x="22830602" y="18349099"/>
            <a:ext cx="8973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3773216" y="17988776"/>
            <a:ext cx="29120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Hidden Layer</a:t>
            </a:r>
            <a:endParaRPr lang="en-US" sz="4000" dirty="0"/>
          </a:p>
        </p:txBody>
      </p:sp>
      <p:cxnSp>
        <p:nvCxnSpPr>
          <p:cNvPr id="49" name="Straight Arrow Connector 48"/>
          <p:cNvCxnSpPr>
            <a:stCxn id="47" idx="3"/>
          </p:cNvCxnSpPr>
          <p:nvPr/>
        </p:nvCxnSpPr>
        <p:spPr>
          <a:xfrm>
            <a:off x="26685232" y="18342719"/>
            <a:ext cx="8280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7736406" y="18017148"/>
            <a:ext cx="2295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Output: 81%</a:t>
            </a:r>
            <a:endParaRPr lang="en-US" sz="3200" dirty="0"/>
          </a:p>
        </p:txBody>
      </p:sp>
      <p:sp>
        <p:nvSpPr>
          <p:cNvPr id="51" name="TextBox 50"/>
          <p:cNvSpPr txBox="1"/>
          <p:nvPr/>
        </p:nvSpPr>
        <p:spPr>
          <a:xfrm>
            <a:off x="23773216" y="23624252"/>
            <a:ext cx="29120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Hidden Layer</a:t>
            </a:r>
            <a:endParaRPr lang="en-US" sz="40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6685232" y="23978195"/>
            <a:ext cx="8280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7736406" y="23652624"/>
            <a:ext cx="2295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Output: 81%</a:t>
            </a:r>
            <a:endParaRPr lang="en-US" sz="3200" dirty="0"/>
          </a:p>
        </p:txBody>
      </p:sp>
      <p:cxnSp>
        <p:nvCxnSpPr>
          <p:cNvPr id="55" name="Straight Arrow Connector 54"/>
          <p:cNvCxnSpPr>
            <a:stCxn id="29" idx="3"/>
            <a:endCxn id="51" idx="1"/>
          </p:cNvCxnSpPr>
          <p:nvPr/>
        </p:nvCxnSpPr>
        <p:spPr>
          <a:xfrm>
            <a:off x="22830602" y="23978195"/>
            <a:ext cx="9426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601261" y="22580465"/>
            <a:ext cx="29120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Hidden Layer</a:t>
            </a:r>
            <a:endParaRPr lang="en-US" sz="40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7513277" y="22934408"/>
            <a:ext cx="8280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8564451" y="22608837"/>
            <a:ext cx="2295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Output: 81%</a:t>
            </a:r>
          </a:p>
        </p:txBody>
      </p:sp>
      <p:cxnSp>
        <p:nvCxnSpPr>
          <p:cNvPr id="61" name="Straight Arrow Connector 60"/>
          <p:cNvCxnSpPr>
            <a:stCxn id="28" idx="3"/>
            <a:endCxn id="57" idx="1"/>
          </p:cNvCxnSpPr>
          <p:nvPr/>
        </p:nvCxnSpPr>
        <p:spPr>
          <a:xfrm>
            <a:off x="22830602" y="21211151"/>
            <a:ext cx="1770659" cy="1723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Multiply 61"/>
          <p:cNvSpPr/>
          <p:nvPr/>
        </p:nvSpPr>
        <p:spPr>
          <a:xfrm>
            <a:off x="22970381" y="23573148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/>
          <p:cNvSpPr/>
          <p:nvPr/>
        </p:nvSpPr>
        <p:spPr>
          <a:xfrm>
            <a:off x="23019110" y="21395301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/>
          <p:cNvSpPr/>
          <p:nvPr/>
        </p:nvSpPr>
        <p:spPr>
          <a:xfrm>
            <a:off x="22897856" y="17867718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5583070" y="6341503"/>
            <a:ext cx="50915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CNN Architecture</a:t>
            </a:r>
            <a:endParaRPr lang="en-US" sz="5400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0069" y="7408772"/>
            <a:ext cx="5862668" cy="8979139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0" y="2902918"/>
            <a:ext cx="32918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800" b="1" dirty="0" smtClean="0"/>
              <a:t>CIFAR 10 Image Recognition:</a:t>
            </a:r>
          </a:p>
          <a:p>
            <a:pPr algn="ctr"/>
            <a:r>
              <a:rPr lang="en-US" sz="8800" b="1" dirty="0" smtClean="0"/>
              <a:t>Ensembling with Support Vector Machines</a:t>
            </a:r>
            <a:endParaRPr lang="en-US" sz="88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11550135" y="7408772"/>
            <a:ext cx="8771270" cy="93256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To the left, you will see various confusion matrices of different methods we tried on the CIFAR 10 Problem. We found that Naïve Bayes performed the worst (31%), likely since it does not account for the interdependence of the image pixels. Next was Logistic Regression (41%) which observes inter-pixel relationships, but only to a degree. Then was the Neural Network (52%) which heavily learns inter-pixel relationships. Finally was the Convolutional Neural Network (81%) which heavily learns inter-pixel relationships with a specific emphasis on 2D locality, a crucial aspect of images.</a:t>
            </a:r>
            <a:endParaRPr lang="en-US" sz="4000" dirty="0"/>
          </a:p>
        </p:txBody>
      </p:sp>
      <p:sp>
        <p:nvSpPr>
          <p:cNvPr id="72" name="TextBox 71"/>
          <p:cNvSpPr txBox="1"/>
          <p:nvPr/>
        </p:nvSpPr>
        <p:spPr>
          <a:xfrm>
            <a:off x="9888205" y="7835690"/>
            <a:ext cx="154437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0: plane</a:t>
            </a:r>
          </a:p>
          <a:p>
            <a:r>
              <a:rPr lang="en-US" sz="2400" dirty="0" smtClean="0"/>
              <a:t>1: car</a:t>
            </a:r>
          </a:p>
          <a:p>
            <a:r>
              <a:rPr lang="en-US" sz="2400" dirty="0" smtClean="0"/>
              <a:t>2: bird</a:t>
            </a:r>
          </a:p>
          <a:p>
            <a:r>
              <a:rPr lang="en-US" sz="2400" dirty="0" smtClean="0"/>
              <a:t>3: cat</a:t>
            </a:r>
          </a:p>
          <a:p>
            <a:r>
              <a:rPr lang="en-US" sz="2400" dirty="0" smtClean="0"/>
              <a:t>4: deer</a:t>
            </a:r>
          </a:p>
          <a:p>
            <a:r>
              <a:rPr lang="en-US" sz="2400" dirty="0" smtClean="0"/>
              <a:t>5: dog</a:t>
            </a:r>
          </a:p>
          <a:p>
            <a:r>
              <a:rPr lang="en-US" sz="2400" dirty="0" smtClean="0"/>
              <a:t>6: frog</a:t>
            </a:r>
          </a:p>
          <a:p>
            <a:r>
              <a:rPr lang="en-US" sz="2400" dirty="0" smtClean="0"/>
              <a:t>7: horse</a:t>
            </a:r>
          </a:p>
          <a:p>
            <a:r>
              <a:rPr lang="en-US" sz="2400" dirty="0" smtClean="0"/>
              <a:t>8: ship</a:t>
            </a:r>
          </a:p>
          <a:p>
            <a:r>
              <a:rPr lang="en-US" sz="2400" dirty="0" smtClean="0"/>
              <a:t>9: truck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sp>
        <p:nvSpPr>
          <p:cNvPr id="73" name="TextBox 72"/>
          <p:cNvSpPr txBox="1"/>
          <p:nvPr/>
        </p:nvSpPr>
        <p:spPr>
          <a:xfrm>
            <a:off x="20433485" y="7433172"/>
            <a:ext cx="4776584" cy="932563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To the right, you will see the CNN structure we used to train the various models that were underlying our SVM. This is a powerful </a:t>
            </a:r>
            <a:r>
              <a:rPr lang="en-US" sz="4000" dirty="0" err="1" smtClean="0"/>
              <a:t>ResNet</a:t>
            </a:r>
            <a:r>
              <a:rPr lang="en-US" sz="4000" dirty="0" smtClean="0"/>
              <a:t> architecture given by </a:t>
            </a:r>
            <a:r>
              <a:rPr lang="en-US" sz="4000" dirty="0"/>
              <a:t>He, Zhang, Ren, and </a:t>
            </a:r>
            <a:r>
              <a:rPr lang="en-US" sz="4000" dirty="0" smtClean="0"/>
              <a:t>Sun at Microsoft Research for the CIFAR-10 Problem. For the </a:t>
            </a:r>
            <a:r>
              <a:rPr lang="en-US" sz="4000" dirty="0" err="1" smtClean="0"/>
              <a:t>conv</a:t>
            </a:r>
            <a:r>
              <a:rPr lang="en-US" sz="4000" dirty="0" smtClean="0"/>
              <a:t> layers, only 3x3 filters are used.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618226" y="25783541"/>
            <a:ext cx="43967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We built a computer with a high performance GPU to build our models 20-30x more quickly</a:t>
            </a:r>
            <a:endParaRPr lang="en-US" sz="4000" dirty="0"/>
          </a:p>
        </p:txBody>
      </p:sp>
      <p:sp>
        <p:nvSpPr>
          <p:cNvPr id="77" name="TextBox 76"/>
          <p:cNvSpPr txBox="1"/>
          <p:nvPr/>
        </p:nvSpPr>
        <p:spPr>
          <a:xfrm>
            <a:off x="10364198" y="25841214"/>
            <a:ext cx="72540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Below are the visuals of the CNN’s first layer weights. The two rows are from different CNN’s. Each column is a representation of the weights for Red, Green and Blue, respectively</a:t>
            </a:r>
            <a:endParaRPr lang="en-US" sz="4000" dirty="0"/>
          </a:p>
        </p:txBody>
      </p:sp>
      <p:sp>
        <p:nvSpPr>
          <p:cNvPr id="78" name="TextBox 77"/>
          <p:cNvSpPr txBox="1"/>
          <p:nvPr/>
        </p:nvSpPr>
        <p:spPr>
          <a:xfrm>
            <a:off x="10364198" y="16807921"/>
            <a:ext cx="5172850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Using the features learned by CNN’s as input into a linear SVM worked very well (87%), close to human accuracy (94%). Each CNN summarizes each image into 64 key values, and the SVM processes all of the key values of each image from each CNN into a reasonably accurate classification</a:t>
            </a: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25" y="21754410"/>
            <a:ext cx="9467277" cy="946727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3597" y="30756633"/>
            <a:ext cx="2873930" cy="654822"/>
          </a:xfrm>
        </p:spPr>
        <p:txBody>
          <a:bodyPr>
            <a:normAutofit/>
          </a:bodyPr>
          <a:lstStyle/>
          <a:p>
            <a:r>
              <a:rPr lang="en-US" sz="3240" dirty="0" smtClean="0"/>
              <a:t>CNN</a:t>
            </a:r>
            <a:r>
              <a:rPr lang="en-US" sz="3240" smtClean="0"/>
              <a:t>: 81</a:t>
            </a:r>
            <a:r>
              <a:rPr lang="en-US" sz="3240" dirty="0" smtClean="0"/>
              <a:t>%</a:t>
            </a:r>
          </a:p>
          <a:p>
            <a:endParaRPr lang="en-US" sz="3240" dirty="0"/>
          </a:p>
        </p:txBody>
      </p:sp>
      <p:sp>
        <p:nvSpPr>
          <p:cNvPr id="80" name="Subtitle 2"/>
          <p:cNvSpPr txBox="1">
            <a:spLocks/>
          </p:cNvSpPr>
          <p:nvPr/>
        </p:nvSpPr>
        <p:spPr>
          <a:xfrm>
            <a:off x="2363599" y="22608837"/>
            <a:ext cx="5940636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291840" rtl="0" eaLnBrk="1" latinLnBrk="0" hangingPunct="1">
              <a:lnSpc>
                <a:spcPct val="90000"/>
              </a:lnSpc>
              <a:spcBef>
                <a:spcPts val="36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45920" indent="0" algn="ctr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91840" indent="0" algn="ctr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937760" indent="0" algn="ctr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583680" indent="0" algn="ctr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229600" indent="0" algn="ctr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75520" indent="0" algn="ctr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521440" indent="0" algn="ctr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167360" indent="0" algn="ctr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40" smtClean="0"/>
              <a:t>Neural Network: 52%</a:t>
            </a:r>
          </a:p>
          <a:p>
            <a:endParaRPr lang="en-US" sz="3240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</TotalTime>
  <Words>363</Words>
  <Application>Microsoft Macintosh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Naïve Bayes: 31%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Perez</dc:creator>
  <cp:lastModifiedBy>Ethan Perez</cp:lastModifiedBy>
  <cp:revision>30</cp:revision>
  <dcterms:created xsi:type="dcterms:W3CDTF">2016-04-19T08:39:18Z</dcterms:created>
  <dcterms:modified xsi:type="dcterms:W3CDTF">2016-04-19T13:00:00Z</dcterms:modified>
</cp:coreProperties>
</file>