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9e1c2a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29e1c2a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9e1c2a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9e1c2a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9e1c2a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9e1c2a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e1c2ac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e1c2ac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9e1c2a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9e1c2a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9e1c2ac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9e1c2ac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9e1c2ac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9e1c2ac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0" Type="http://schemas.openxmlformats.org/officeDocument/2006/relationships/image" Target="../media/image15.png"/><Relationship Id="rId9" Type="http://schemas.openxmlformats.org/officeDocument/2006/relationships/hyperlink" Target="https://www.kaggle.com/sulianova/cardiovascular-disease-dataset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rdiovascular-disease-pred.herokuapp.com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riaC1/Heart_disease_prediction_RUSU.git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25" y="283675"/>
            <a:ext cx="1924050" cy="155463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08700" y="1243675"/>
            <a:ext cx="6726600" cy="29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4300">
                <a:latin typeface="Courier New"/>
                <a:ea typeface="Courier New"/>
                <a:cs typeface="Courier New"/>
                <a:sym typeface="Courier New"/>
              </a:rPr>
              <a:t>Predviđanje </a:t>
            </a:r>
            <a:endParaRPr b="1"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4300">
                <a:latin typeface="Courier New"/>
                <a:ea typeface="Courier New"/>
                <a:cs typeface="Courier New"/>
                <a:sym typeface="Courier New"/>
              </a:rPr>
              <a:t>kardiovaskularnih </a:t>
            </a:r>
            <a:endParaRPr b="1" sz="4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4300">
                <a:latin typeface="Courier New"/>
                <a:ea typeface="Courier New"/>
                <a:cs typeface="Courier New"/>
                <a:sym typeface="Courier New"/>
              </a:rPr>
              <a:t>bolesti</a:t>
            </a:r>
            <a:endParaRPr b="1" sz="4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50" y="3264900"/>
            <a:ext cx="19240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38853">
            <a:off x="6894026" y="626825"/>
            <a:ext cx="1967075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75" y="3524075"/>
            <a:ext cx="1664876" cy="16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075" y="2040400"/>
            <a:ext cx="2627050" cy="26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188" y="1202395"/>
            <a:ext cx="839050" cy="8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9498" y="365712"/>
            <a:ext cx="1052810" cy="7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r" sz="2920">
                <a:latin typeface="Courier New"/>
                <a:ea typeface="Courier New"/>
                <a:cs typeface="Courier New"/>
                <a:sym typeface="Courier New"/>
              </a:rPr>
              <a:t>O kardiovaskularnim bolestima…</a:t>
            </a:r>
            <a:endParaRPr b="1" sz="29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02400"/>
            <a:ext cx="57009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vodeći uzrok smrti i invaliditeta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potrebna prevencija i rano otkrivanje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predviđanje nasljeđivanjem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način života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625" y="4173750"/>
            <a:ext cx="839050" cy="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550" y="2660000"/>
            <a:ext cx="753949" cy="75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900" y="1977738"/>
            <a:ext cx="1071176" cy="10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r" sz="2920">
                <a:latin typeface="Courier New"/>
                <a:ea typeface="Courier New"/>
                <a:cs typeface="Courier New"/>
                <a:sym typeface="Courier New"/>
              </a:rPr>
              <a:t>Baza podataka</a:t>
            </a:r>
            <a:endParaRPr b="1" sz="29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43725" y="1153975"/>
            <a:ext cx="53961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11 atributa za učenje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70 000 podataka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lako dostupne informacije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700" y="1290550"/>
            <a:ext cx="7315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350" y="4287950"/>
            <a:ext cx="855550" cy="8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8425" y="324968"/>
            <a:ext cx="654150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1525" y="155787"/>
            <a:ext cx="892025" cy="8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974475" y="4287950"/>
            <a:ext cx="47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u="sng">
                <a:solidFill>
                  <a:schemeClr val="hlink"/>
                </a:solidFill>
                <a:hlinkClick r:id="rId9"/>
              </a:rPr>
              <a:t>https://www.kaggle.com/sulianova/cardiovascular-disease-dataset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300" y="4588800"/>
            <a:ext cx="435700" cy="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r" sz="2920">
                <a:latin typeface="Courier New"/>
                <a:ea typeface="Courier New"/>
                <a:cs typeface="Courier New"/>
                <a:sym typeface="Courier New"/>
              </a:rPr>
              <a:t>Treniranje modela</a:t>
            </a:r>
            <a:endParaRPr b="1" sz="29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02400"/>
            <a:ext cx="73809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binarna klasifikacija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dinamički treniranje modela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4 algoritma: kNN, logistička regresija, random forest, gradient boosting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973" y="3308173"/>
            <a:ext cx="1767350" cy="17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700" y="898200"/>
            <a:ext cx="992625" cy="9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525" y="281300"/>
            <a:ext cx="1253875" cy="12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630288"/>
            <a:ext cx="9144001" cy="368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25" y="649193"/>
            <a:ext cx="9144000" cy="384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50" y="2769700"/>
            <a:ext cx="8129100" cy="21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5274100" y="2210100"/>
            <a:ext cx="3275100" cy="94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225" y="43150"/>
            <a:ext cx="1514500" cy="15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01650" y="1203925"/>
            <a:ext cx="73935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python framework za strojno učenje i podatkovne znanosti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-"/>
            </a:pPr>
            <a:r>
              <a:rPr lang="hr" sz="2200">
                <a:latin typeface="Courier New"/>
                <a:ea typeface="Courier New"/>
                <a:cs typeface="Courier New"/>
                <a:sym typeface="Courier New"/>
              </a:rPr>
              <a:t>sve u čistom pythonu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225" y="2507375"/>
            <a:ext cx="2812850" cy="34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325" y="203899"/>
            <a:ext cx="3274977" cy="1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57025" y="35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r" sz="2920">
                <a:latin typeface="Courier New"/>
                <a:ea typeface="Courier New"/>
                <a:cs typeface="Courier New"/>
                <a:sym typeface="Courier New"/>
              </a:rPr>
              <a:t>Rezultat</a:t>
            </a:r>
            <a:endParaRPr b="1" sz="29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00375" y="1202400"/>
            <a:ext cx="53982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hr" sz="2100" u="sng">
                <a:solidFill>
                  <a:schemeClr val="hlink"/>
                </a:solidFill>
                <a:hlinkClick r:id="rId3"/>
              </a:rPr>
              <a:t>https://cardiovascular-disease-pred.herokuapp.com/</a:t>
            </a:r>
            <a:endParaRPr sz="21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270" y="2205800"/>
            <a:ext cx="3820305" cy="274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225" y="262050"/>
            <a:ext cx="2460199" cy="4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7524" y="663049"/>
            <a:ext cx="424750" cy="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325" y="2205800"/>
            <a:ext cx="889900" cy="8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0" y="971600"/>
            <a:ext cx="91440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r" sz="4700">
                <a:latin typeface="Courier New"/>
                <a:ea typeface="Courier New"/>
                <a:cs typeface="Courier New"/>
                <a:sym typeface="Courier New"/>
              </a:rPr>
              <a:t>Zahvaljujem na pažnji</a:t>
            </a:r>
            <a:endParaRPr sz="4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441150" y="400845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https://github.com/DariaC1/Heart_disease_prediction_RUSU.git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300" y="4088825"/>
            <a:ext cx="889900" cy="8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75" y="297075"/>
            <a:ext cx="889900" cy="8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6475">
            <a:off x="7147019" y="2167321"/>
            <a:ext cx="1135360" cy="113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