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73" r:id="rId10"/>
    <p:sldId id="304" r:id="rId11"/>
    <p:sldId id="308" r:id="rId12"/>
    <p:sldId id="313" r:id="rId13"/>
    <p:sldId id="314" r:id="rId14"/>
    <p:sldId id="321" r:id="rId15"/>
    <p:sldId id="305" r:id="rId16"/>
    <p:sldId id="312" r:id="rId17"/>
    <p:sldId id="315" r:id="rId18"/>
    <p:sldId id="316" r:id="rId19"/>
    <p:sldId id="322" r:id="rId20"/>
    <p:sldId id="306" r:id="rId21"/>
    <p:sldId id="310" r:id="rId22"/>
    <p:sldId id="317" r:id="rId23"/>
    <p:sldId id="318" r:id="rId24"/>
    <p:sldId id="323" r:id="rId25"/>
    <p:sldId id="307" r:id="rId26"/>
    <p:sldId id="311" r:id="rId27"/>
    <p:sldId id="319" r:id="rId28"/>
    <p:sldId id="320" r:id="rId29"/>
    <p:sldId id="324" r:id="rId30"/>
    <p:sldId id="325" r:id="rId31"/>
    <p:sldId id="326" r:id="rId32"/>
    <p:sldId id="327" r:id="rId33"/>
    <p:sldId id="328" r:id="rId34"/>
    <p:sldId id="329" r:id="rId35"/>
    <p:sldId id="303" r:id="rId36"/>
  </p:sldIdLst>
  <p:sldSz cx="9144000" cy="5143500" type="screen16x9"/>
  <p:notesSz cx="6858000" cy="9144000"/>
  <p:embeddedFontLst>
    <p:embeddedFont>
      <p:font typeface="Anaheim" panose="020B0604020202020204" charset="0"/>
      <p:regular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  <p:embeddedFont>
      <p:font typeface="Zen Dots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8DC7C-62D9-4112-9A70-545524E071D4}">
  <a:tblStyle styleId="{9518DC7C-62D9-4112-9A70-545524E07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4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6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81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3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54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4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7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30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1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77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40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74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784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20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6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85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29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74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65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54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6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47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3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4" name="Google Shape;20594;ge4c3cf3e79_0_19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5" name="Google Shape;20595;ge4c3cf3e79_0_19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5" name="Google Shape;1255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Sortari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Daria-Ștefana Clem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Grupa 134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81232-2EBC-47FC-85B8-C596DC6A4D37}"/>
              </a:ext>
            </a:extLst>
          </p:cNvPr>
          <p:cNvSpPr txBox="1"/>
          <p:nvPr/>
        </p:nvSpPr>
        <p:spPr>
          <a:xfrm rot="16200000">
            <a:off x="5014858" y="1501587"/>
            <a:ext cx="45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tx2"/>
                </a:solidFill>
                <a:latin typeface="Zen Dots" panose="020B0604020202020204" charset="0"/>
              </a:rPr>
              <a:t>(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267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3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0.0004268s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0.0004261s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0.0004284s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3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0.135279s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0.150209s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0.152848s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7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8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25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21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0.0004409s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0.0004443s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0.0004297s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4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0.214822s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0.269645s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0.253958s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0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Algoritmii de sortare implementati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>
                <a:latin typeface="Anaheim" panose="020B0604020202020204" charset="0"/>
              </a:rPr>
              <a:t>Radix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>
                <a:latin typeface="Anaheim" panose="020B0604020202020204" charset="0"/>
              </a:rPr>
              <a:t>Merge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/>
              <a:t>Shell Sort</a:t>
            </a:r>
            <a:endParaRPr lang="en-US" sz="2000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Counting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Quick Sort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CEF34-1939-484F-99CB-50DE0651AF0F}"/>
              </a:ext>
            </a:extLst>
          </p:cNvPr>
          <p:cNvSpPr txBox="1"/>
          <p:nvPr/>
        </p:nvSpPr>
        <p:spPr>
          <a:xfrm>
            <a:off x="7902497" y="709026"/>
            <a:ext cx="3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n+k</a:t>
            </a:r>
            <a:r>
              <a:rPr lang="en-US" sz="2800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 – num</a:t>
            </a:r>
            <a:r>
              <a:rPr lang="ro-RO" dirty="0"/>
              <a:t>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529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7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8.46e-05s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0.0003008s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0.0008263s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9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0.0086752s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0.0154522s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0.0151154s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50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50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934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65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0.0003505s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0.0002092s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0.0003417s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4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1.00977s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0.219549s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0.14246s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3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7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4925817" y="2937200"/>
            <a:ext cx="2336400" cy="1392300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2176063" y="2947470"/>
            <a:ext cx="2336400" cy="1392300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Radix Sort</a:t>
            </a:r>
            <a:endParaRPr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 Sort</a:t>
            </a:r>
            <a:endParaRPr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2176063" y="316534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Sort</a:t>
            </a:r>
            <a:endParaRPr dirty="0"/>
          </a:p>
        </p:txBody>
      </p:sp>
      <p:sp>
        <p:nvSpPr>
          <p:cNvPr id="1316" name="Google Shape;1316;p34"/>
          <p:cNvSpPr txBox="1">
            <a:spLocks noGrp="1"/>
          </p:cNvSpPr>
          <p:nvPr>
            <p:ph type="subTitle" idx="14"/>
          </p:nvPr>
        </p:nvSpPr>
        <p:spPr>
          <a:xfrm>
            <a:off x="2176063" y="369307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4925817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  <p:sp>
        <p:nvSpPr>
          <p:cNvPr id="1318" name="Google Shape;1318;p34"/>
          <p:cNvSpPr txBox="1">
            <a:spLocks noGrp="1"/>
          </p:cNvSpPr>
          <p:nvPr>
            <p:ph type="subTitle" idx="17"/>
          </p:nvPr>
        </p:nvSpPr>
        <p:spPr>
          <a:xfrm>
            <a:off x="4925817" y="369297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3237163" y="294747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5981375" y="292670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4558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13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3.03e-05s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2.95e-05s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3.03e-05s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0.0598496s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0.0536459s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0.051829s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645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7" name="Google Shape;20597;p7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algoritmilor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 Sort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571850" y="3007576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ro-RO" sz="2800" dirty="0"/>
              <a:t>d(n+k)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571850" y="3225651"/>
            <a:ext cx="2907600" cy="13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d – numărul maxim de cifre pe care îl are un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571850" y="3007601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2831700" y="3007601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204261" y="3549642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3962100" y="3457326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Neptune</a:t>
            </a:r>
            <a:r>
              <a:rPr lang="en" b="1"/>
              <a:t> </a:t>
            </a:r>
            <a:r>
              <a:rPr lang="en"/>
              <a:t>is the farthest planet from the Sun</a:t>
            </a:r>
            <a:endParaRPr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highlight>
                  <a:schemeClr val="accent3"/>
                </a:highlight>
              </a:rPr>
              <a:t>Jupiter</a:t>
            </a:r>
            <a:r>
              <a:rPr lang="en" b="1"/>
              <a:t> </a:t>
            </a:r>
            <a:r>
              <a:rPr lang="en"/>
              <a:t>is the biggest planet of them all</a:t>
            </a:r>
            <a:endParaRPr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highlight>
                  <a:schemeClr val="dk2"/>
                </a:highlight>
              </a:rPr>
              <a:t>Saturn</a:t>
            </a:r>
            <a:r>
              <a:rPr lang="en" b="1"/>
              <a:t> </a:t>
            </a:r>
            <a:r>
              <a:rPr lang="en"/>
              <a:t>is a gas giant and has several rings</a:t>
            </a:r>
            <a:endParaRPr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658711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402</Words>
  <Application>Microsoft Office PowerPoint</Application>
  <PresentationFormat>On-screen Show (16:9)</PresentationFormat>
  <Paragraphs>137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Anaheim</vt:lpstr>
      <vt:lpstr>Arial</vt:lpstr>
      <vt:lpstr>Proxima Nova Semibold</vt:lpstr>
      <vt:lpstr>Zen Dots</vt:lpstr>
      <vt:lpstr>Proxima Nova</vt:lpstr>
      <vt:lpstr> Computer Science Degree for College by Slidesgo</vt:lpstr>
      <vt:lpstr>Slidesgo Final Pages</vt:lpstr>
      <vt:lpstr>Sortari </vt:lpstr>
      <vt:lpstr>Algoritmii de sortare implementati</vt:lpstr>
      <vt:lpstr>Radix Sort</vt:lpstr>
      <vt:lpstr>Analiza algoritmilor</vt:lpstr>
      <vt:lpstr>Radix Sort</vt:lpstr>
      <vt:lpstr>PowerPoint Presentation</vt:lpstr>
      <vt:lpstr>Teste</vt:lpstr>
      <vt:lpstr>1000 1000 65536</vt:lpstr>
      <vt:lpstr>Merge Sort</vt:lpstr>
      <vt:lpstr>PowerPoint Presentation</vt:lpstr>
      <vt:lpstr>Teste</vt:lpstr>
      <vt:lpstr>1000 1000 65536</vt:lpstr>
      <vt:lpstr>1000000 1000 65536</vt:lpstr>
      <vt:lpstr>Shell Sort</vt:lpstr>
      <vt:lpstr>PowerPoint Presentation</vt:lpstr>
      <vt:lpstr>Teste</vt:lpstr>
      <vt:lpstr>1000 1000 65536</vt:lpstr>
      <vt:lpstr>1000000 1000 65536</vt:lpstr>
      <vt:lpstr>Counting Sort</vt:lpstr>
      <vt:lpstr>PowerPoint Presentation</vt:lpstr>
      <vt:lpstr>Teste</vt:lpstr>
      <vt:lpstr>1000 1000 65536</vt:lpstr>
      <vt:lpstr>1000000 1000 65536</vt:lpstr>
      <vt:lpstr>Quick Sort</vt:lpstr>
      <vt:lpstr>PowerPoint Presentation</vt:lpstr>
      <vt:lpstr>Teste</vt:lpstr>
      <vt:lpstr>1000 1000 65536</vt:lpstr>
      <vt:lpstr>1000000 1000 65536</vt:lpstr>
      <vt:lpstr>Sort</vt:lpstr>
      <vt:lpstr>PowerPoint Presentation</vt:lpstr>
      <vt:lpstr>Teste</vt:lpstr>
      <vt:lpstr>1000 1000 65536</vt:lpstr>
      <vt:lpstr>1000000 1000 65536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Daria</dc:creator>
  <cp:lastModifiedBy>Daria Clem</cp:lastModifiedBy>
  <cp:revision>5</cp:revision>
  <dcterms:modified xsi:type="dcterms:W3CDTF">2022-03-14T21:48:52Z</dcterms:modified>
</cp:coreProperties>
</file>