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36"/>
  </p:notesMasterIdLst>
  <p:sldIdLst>
    <p:sldId id="256" r:id="rId3"/>
    <p:sldId id="257" r:id="rId4"/>
    <p:sldId id="259" r:id="rId5"/>
    <p:sldId id="260" r:id="rId6"/>
    <p:sldId id="261" r:id="rId7"/>
    <p:sldId id="266" r:id="rId8"/>
    <p:sldId id="273" r:id="rId9"/>
    <p:sldId id="304" r:id="rId10"/>
    <p:sldId id="308" r:id="rId11"/>
    <p:sldId id="313" r:id="rId12"/>
    <p:sldId id="314" r:id="rId13"/>
    <p:sldId id="321" r:id="rId14"/>
    <p:sldId id="305" r:id="rId15"/>
    <p:sldId id="312" r:id="rId16"/>
    <p:sldId id="315" r:id="rId17"/>
    <p:sldId id="316" r:id="rId18"/>
    <p:sldId id="322" r:id="rId19"/>
    <p:sldId id="306" r:id="rId20"/>
    <p:sldId id="310" r:id="rId21"/>
    <p:sldId id="317" r:id="rId22"/>
    <p:sldId id="318" r:id="rId23"/>
    <p:sldId id="323" r:id="rId24"/>
    <p:sldId id="307" r:id="rId25"/>
    <p:sldId id="311" r:id="rId26"/>
    <p:sldId id="319" r:id="rId27"/>
    <p:sldId id="320" r:id="rId28"/>
    <p:sldId id="324" r:id="rId29"/>
    <p:sldId id="325" r:id="rId30"/>
    <p:sldId id="326" r:id="rId31"/>
    <p:sldId id="327" r:id="rId32"/>
    <p:sldId id="328" r:id="rId33"/>
    <p:sldId id="329" r:id="rId34"/>
    <p:sldId id="303" r:id="rId35"/>
  </p:sldIdLst>
  <p:sldSz cx="9144000" cy="5143500" type="screen16x9"/>
  <p:notesSz cx="6858000" cy="9144000"/>
  <p:embeddedFontLst>
    <p:embeddedFont>
      <p:font typeface="Anaheim" panose="020B0604020202020204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  <p:embeddedFont>
      <p:font typeface="Proxima Nova Semibold" panose="020B0604020202020204" charset="0"/>
      <p:regular r:id="rId42"/>
      <p:bold r:id="rId43"/>
      <p:boldItalic r:id="rId44"/>
    </p:embeddedFont>
    <p:embeddedFont>
      <p:font typeface="Zen Dots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8DC7C-62D9-4112-9A70-545524E071D4}">
  <a:tblStyle styleId="{9518DC7C-62D9-4112-9A70-545524E07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6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81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3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5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9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42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07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303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51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7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4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74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784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020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6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852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329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74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657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5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665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47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37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4" name="Google Shape;20594;ge4c3cf3e79_0_19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5" name="Google Shape;20595;ge4c3cf3e79_0_19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e129d2a63f_0_3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e129d2a63f_0_3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6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4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2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1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5" name="Google Shape;1255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Sortari</a:t>
            </a:r>
            <a:br>
              <a:rPr lang="en" dirty="0"/>
            </a:b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Daria-Ștefana Clem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Grupa 134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81232-2EBC-47FC-85B8-C596DC6A4D37}"/>
              </a:ext>
            </a:extLst>
          </p:cNvPr>
          <p:cNvSpPr txBox="1"/>
          <p:nvPr/>
        </p:nvSpPr>
        <p:spPr>
          <a:xfrm rot="16200000">
            <a:off x="5014858" y="1501587"/>
            <a:ext cx="45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tx2"/>
                </a:solidFill>
                <a:latin typeface="Zen Dots" panose="020B0604020202020204" charset="0"/>
              </a:rPr>
              <a:t>(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34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0.0004268s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0.0004261s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0.0004284s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30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0.135279s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0.150209s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0.152848s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4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78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25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21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0.0004409s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0.0004443s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0.0004297s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4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0.214822s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0.269645s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0.253958s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0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Counting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5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n+k</a:t>
            </a:r>
            <a:r>
              <a:rPr lang="en-US" sz="2800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 – num</a:t>
            </a:r>
            <a:r>
              <a:rPr lang="ro-RO" dirty="0"/>
              <a:t>ărul de elemente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k – cel mai mare element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529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Algoritmii de sortare implementati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>
                <a:latin typeface="Anaheim" panose="020B0604020202020204" charset="0"/>
              </a:rPr>
              <a:t>Radix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>
                <a:latin typeface="Anaheim" panose="020B0604020202020204" charset="0"/>
              </a:rPr>
              <a:t>Merge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/>
              <a:t>Shell Sort</a:t>
            </a:r>
            <a:endParaRPr lang="en-US" sz="2000" dirty="0"/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Counting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Quick Sort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CEF34-1939-484F-99CB-50DE0651AF0F}"/>
              </a:ext>
            </a:extLst>
          </p:cNvPr>
          <p:cNvSpPr txBox="1"/>
          <p:nvPr/>
        </p:nvSpPr>
        <p:spPr>
          <a:xfrm>
            <a:off x="7902497" y="709026"/>
            <a:ext cx="37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7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8.46e-05s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0.0003008s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0.0008263s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19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0.0086752s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0.0154522s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0.0151154s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509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50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934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65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0.0003505s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0.0002092s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0.0003417s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4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1.00977s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0.219549s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0.14246s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714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45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algoritmilor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13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3.03e-05s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2.95e-05s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3.03e-05s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08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49"/>
          <p:cNvSpPr txBox="1">
            <a:spLocks noGrp="1"/>
          </p:cNvSpPr>
          <p:nvPr>
            <p:ph type="subTitle" idx="1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highlight>
                  <a:schemeClr val="lt2"/>
                </a:highlight>
              </a:rPr>
              <a:t>0.0598496s</a:t>
            </a:r>
            <a:endParaRPr dirty="0"/>
          </a:p>
        </p:txBody>
      </p:sp>
      <p:sp>
        <p:nvSpPr>
          <p:cNvPr id="2166" name="Google Shape;2166;p49"/>
          <p:cNvSpPr txBox="1">
            <a:spLocks noGrp="1"/>
          </p:cNvSpPr>
          <p:nvPr>
            <p:ph type="subTitle" idx="2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highlight>
                  <a:schemeClr val="accent3"/>
                </a:highlight>
              </a:rPr>
              <a:t>0.0536459s</a:t>
            </a:r>
            <a:endParaRPr dirty="0"/>
          </a:p>
        </p:txBody>
      </p:sp>
      <p:sp>
        <p:nvSpPr>
          <p:cNvPr id="2167" name="Google Shape;2167;p49"/>
          <p:cNvSpPr txBox="1">
            <a:spLocks noGrp="1"/>
          </p:cNvSpPr>
          <p:nvPr>
            <p:ph type="subTitle" idx="3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b="1" dirty="0">
                <a:solidFill>
                  <a:schemeClr val="accent6"/>
                </a:solidFill>
                <a:highlight>
                  <a:schemeClr val="dk2"/>
                </a:highlight>
              </a:rPr>
              <a:t>0.051829s</a:t>
            </a:r>
            <a:endParaRPr dirty="0"/>
          </a:p>
        </p:txBody>
      </p: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1200" dirty="0"/>
            </a:br>
            <a:r>
              <a:rPr lang="en" sz="1200" dirty="0"/>
              <a:t>1000000 10000 65536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64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7" name="Google Shape;20597;p7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Radix Sort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571850" y="3007576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ro-RO" sz="2800" dirty="0"/>
              <a:t>d(n+k)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571850" y="3225651"/>
            <a:ext cx="2907600" cy="138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k – cel mai mare element din input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d – numărul maxim de cifre pe care îl are un element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571850" y="3007601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2831700" y="3007601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204261" y="3549642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3962100" y="3457326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2" name="Google Shape;2142;p49"/>
          <p:cNvCxnSpPr>
            <a:stCxn id="2143" idx="0"/>
          </p:cNvCxnSpPr>
          <p:nvPr/>
        </p:nvCxnSpPr>
        <p:spPr>
          <a:xfrm rot="-5400000">
            <a:off x="2408850" y="1648325"/>
            <a:ext cx="1035600" cy="206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49"/>
          <p:cNvCxnSpPr>
            <a:stCxn id="2145" idx="0"/>
          </p:cNvCxnSpPr>
          <p:nvPr/>
        </p:nvCxnSpPr>
        <p:spPr>
          <a:xfrm rot="-5400000">
            <a:off x="4327725" y="2583875"/>
            <a:ext cx="864900" cy="368100"/>
          </a:xfrm>
          <a:prstGeom prst="bentConnector3">
            <a:avLst>
              <a:gd name="adj1" fmla="val 31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6" name="Google Shape;2146;p49"/>
          <p:cNvCxnSpPr>
            <a:stCxn id="2147" idx="0"/>
          </p:cNvCxnSpPr>
          <p:nvPr/>
        </p:nvCxnSpPr>
        <p:spPr>
          <a:xfrm rot="5400000" flipH="1">
            <a:off x="5536350" y="1476875"/>
            <a:ext cx="1035600" cy="241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8" name="Google Shape;2148;p49"/>
          <p:cNvSpPr/>
          <p:nvPr/>
        </p:nvSpPr>
        <p:spPr>
          <a:xfrm>
            <a:off x="4008600" y="1578738"/>
            <a:ext cx="1132200" cy="113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49"/>
          <p:cNvSpPr/>
          <p:nvPr/>
        </p:nvSpPr>
        <p:spPr>
          <a:xfrm>
            <a:off x="4180654" y="1748088"/>
            <a:ext cx="793500" cy="793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49"/>
          <p:cNvSpPr/>
          <p:nvPr/>
        </p:nvSpPr>
        <p:spPr>
          <a:xfrm>
            <a:off x="72000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1" name="Google Shape;2151;p49"/>
          <p:cNvGrpSpPr/>
          <p:nvPr/>
        </p:nvGrpSpPr>
        <p:grpSpPr>
          <a:xfrm>
            <a:off x="728250" y="3200375"/>
            <a:ext cx="2328300" cy="218100"/>
            <a:chOff x="1290775" y="1427529"/>
            <a:chExt cx="2328300" cy="218100"/>
          </a:xfrm>
        </p:grpSpPr>
        <p:sp>
          <p:nvSpPr>
            <p:cNvPr id="2143" name="Google Shape;2143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5" name="Google Shape;2155;p49"/>
          <p:cNvSpPr/>
          <p:nvPr/>
        </p:nvSpPr>
        <p:spPr>
          <a:xfrm>
            <a:off x="3403725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6" name="Google Shape;2156;p49"/>
          <p:cNvGrpSpPr/>
          <p:nvPr/>
        </p:nvGrpSpPr>
        <p:grpSpPr>
          <a:xfrm>
            <a:off x="3411975" y="3200375"/>
            <a:ext cx="2328300" cy="218100"/>
            <a:chOff x="1290775" y="1427529"/>
            <a:chExt cx="2328300" cy="218100"/>
          </a:xfrm>
        </p:grpSpPr>
        <p:sp>
          <p:nvSpPr>
            <p:cNvPr id="2145" name="Google Shape;2145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>
            <a:off x="6087450" y="3418500"/>
            <a:ext cx="23283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1" name="Google Shape;2161;p49"/>
          <p:cNvGrpSpPr/>
          <p:nvPr/>
        </p:nvGrpSpPr>
        <p:grpSpPr>
          <a:xfrm>
            <a:off x="6095700" y="3200375"/>
            <a:ext cx="2328300" cy="218100"/>
            <a:chOff x="1290775" y="1427529"/>
            <a:chExt cx="2328300" cy="218100"/>
          </a:xfrm>
        </p:grpSpPr>
        <p:sp>
          <p:nvSpPr>
            <p:cNvPr id="2147" name="Google Shape;2147;p49"/>
            <p:cNvSpPr/>
            <p:nvPr/>
          </p:nvSpPr>
          <p:spPr>
            <a:xfrm>
              <a:off x="1290775" y="1427529"/>
              <a:ext cx="23283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49"/>
          <p:cNvSpPr txBox="1">
            <a:spLocks noGrp="1"/>
          </p:cNvSpPr>
          <p:nvPr>
            <p:ph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1000 1000 65536</a:t>
            </a:r>
            <a:endParaRPr sz="1200" dirty="0"/>
          </a:p>
        </p:txBody>
      </p:sp>
      <p:sp>
        <p:nvSpPr>
          <p:cNvPr id="2169" name="Google Shape;2169;p49"/>
          <p:cNvSpPr txBox="1">
            <a:spLocks noGrp="1"/>
          </p:cNvSpPr>
          <p:nvPr>
            <p:ph type="title" idx="4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1000 10000 65536</a:t>
            </a:r>
            <a:endParaRPr sz="1200" dirty="0"/>
          </a:p>
        </p:txBody>
      </p:sp>
      <p:sp>
        <p:nvSpPr>
          <p:cNvPr id="2170" name="Google Shape;2170;p49"/>
          <p:cNvSpPr txBox="1">
            <a:spLocks noGrp="1"/>
          </p:cNvSpPr>
          <p:nvPr>
            <p:ph type="title" idx="5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/>
              <a:t>1000 10000 65536</a:t>
            </a:r>
            <a:br>
              <a:rPr lang="en" sz="1200" dirty="0"/>
            </a:br>
            <a:endParaRPr sz="1200" dirty="0"/>
          </a:p>
        </p:txBody>
      </p:sp>
      <p:sp>
        <p:nvSpPr>
          <p:cNvPr id="2171" name="Google Shape;2171;p4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Interpretare teste</a:t>
            </a:r>
            <a:endParaRPr dirty="0"/>
          </a:p>
        </p:txBody>
      </p:sp>
      <p:sp>
        <p:nvSpPr>
          <p:cNvPr id="2172" name="Google Shape;2172;p49"/>
          <p:cNvSpPr/>
          <p:nvPr/>
        </p:nvSpPr>
        <p:spPr>
          <a:xfrm>
            <a:off x="4341754" y="1909175"/>
            <a:ext cx="471300" cy="47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4001100" y="1578738"/>
            <a:ext cx="1147200" cy="1147200"/>
          </a:xfrm>
          <a:prstGeom prst="arc">
            <a:avLst>
              <a:gd name="adj1" fmla="val 16200000"/>
              <a:gd name="adj2" fmla="val 12842389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4170450" y="1740588"/>
            <a:ext cx="808500" cy="808500"/>
          </a:xfrm>
          <a:prstGeom prst="arc">
            <a:avLst>
              <a:gd name="adj1" fmla="val 16200000"/>
              <a:gd name="adj2" fmla="val 3231223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4341752" y="1909188"/>
            <a:ext cx="471300" cy="471300"/>
          </a:xfrm>
          <a:prstGeom prst="arc">
            <a:avLst>
              <a:gd name="adj1" fmla="val 16200000"/>
              <a:gd name="adj2" fmla="val 9612111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2FEBB-7C4F-4DA7-A7B5-E3CC2EE45F85}"/>
              </a:ext>
            </a:extLst>
          </p:cNvPr>
          <p:cNvSpPr txBox="1"/>
          <p:nvPr/>
        </p:nvSpPr>
        <p:spPr>
          <a:xfrm>
            <a:off x="1553524" y="4082086"/>
            <a:ext cx="604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Algoritmul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nu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functioneaza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pe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baze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Zen Dots" panose="020B0604020202020204" charset="0"/>
              </a:rPr>
              <a:t>mari</a:t>
            </a:r>
            <a:r>
              <a:rPr lang="en-US" dirty="0">
                <a:solidFill>
                  <a:schemeClr val="bg1"/>
                </a:solidFill>
                <a:latin typeface="Zen Dots" panose="020B0604020202020204" charset="0"/>
              </a:rPr>
              <a:t> de 512.</a:t>
            </a:r>
            <a:endParaRPr lang="ro-RO" dirty="0">
              <a:solidFill>
                <a:schemeClr val="bg1"/>
              </a:solidFill>
              <a:latin typeface="Zen Dot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708175" y="1620900"/>
            <a:ext cx="5727600" cy="10599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6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Complexitate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/>
              <a:t>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506000"/>
            <a:ext cx="2907600" cy="110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n – numărul de elemente din input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2671516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327</Words>
  <Application>Microsoft Office PowerPoint</Application>
  <PresentationFormat>On-screen Show (16:9)</PresentationFormat>
  <Paragraphs>120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Anaheim</vt:lpstr>
      <vt:lpstr>Arial</vt:lpstr>
      <vt:lpstr>Proxima Nova Semibold</vt:lpstr>
      <vt:lpstr>Zen Dots</vt:lpstr>
      <vt:lpstr>Proxima Nova</vt:lpstr>
      <vt:lpstr> Computer Science Degree for College by Slidesgo</vt:lpstr>
      <vt:lpstr>Slidesgo Final Pages</vt:lpstr>
      <vt:lpstr>Sortari </vt:lpstr>
      <vt:lpstr>Algoritmii de sortare implementati</vt:lpstr>
      <vt:lpstr>Analiza algoritmilor</vt:lpstr>
      <vt:lpstr>Radix Sort</vt:lpstr>
      <vt:lpstr>PowerPoint Presentation</vt:lpstr>
      <vt:lpstr>Teste</vt:lpstr>
      <vt:lpstr>1000 1000 65536</vt:lpstr>
      <vt:lpstr>Merge Sort</vt:lpstr>
      <vt:lpstr>PowerPoint Presentation</vt:lpstr>
      <vt:lpstr>Teste</vt:lpstr>
      <vt:lpstr>1000 1000 65536</vt:lpstr>
      <vt:lpstr>1000000 1000 65536</vt:lpstr>
      <vt:lpstr>Shell Sort</vt:lpstr>
      <vt:lpstr>PowerPoint Presentation</vt:lpstr>
      <vt:lpstr>Teste</vt:lpstr>
      <vt:lpstr>1000 1000 65536</vt:lpstr>
      <vt:lpstr>1000000 1000 65536</vt:lpstr>
      <vt:lpstr>Counting Sort</vt:lpstr>
      <vt:lpstr>PowerPoint Presentation</vt:lpstr>
      <vt:lpstr>Teste</vt:lpstr>
      <vt:lpstr>1000 1000 65536</vt:lpstr>
      <vt:lpstr>1000000 1000 65536</vt:lpstr>
      <vt:lpstr>Quick Sort</vt:lpstr>
      <vt:lpstr>PowerPoint Presentation</vt:lpstr>
      <vt:lpstr>Teste</vt:lpstr>
      <vt:lpstr>1000 1000 65536</vt:lpstr>
      <vt:lpstr>1000000 1000 65536</vt:lpstr>
      <vt:lpstr>Sort</vt:lpstr>
      <vt:lpstr>PowerPoint Presentation</vt:lpstr>
      <vt:lpstr>Teste</vt:lpstr>
      <vt:lpstr>1000 1000 65536</vt:lpstr>
      <vt:lpstr>1000000 1000 65536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Daria</dc:creator>
  <cp:lastModifiedBy>Daria Clem</cp:lastModifiedBy>
  <cp:revision>6</cp:revision>
  <dcterms:modified xsi:type="dcterms:W3CDTF">2022-03-14T22:10:53Z</dcterms:modified>
</cp:coreProperties>
</file>