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B3020F4-4831-4E92-BD5E-90E45C8BF3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82FC94-1FF7-407C-AF3E-09B271241F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4/9/24 10:15:56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2" name="slide2">
            <a:extLst>
              <a:ext uri="{FF2B5EF4-FFF2-40B4-BE49-F238E27FC236}">
                <a16:creationId xmlns:a16="http://schemas.microsoft.com/office/drawing/2014/main" id="{EF70CB3A-94D1-4567-B126-7C36655985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C2E1EAE4-488F-49A9-8CFE-14F6DC957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4" name="slide4">
            <a:extLst>
              <a:ext uri="{FF2B5EF4-FFF2-40B4-BE49-F238E27FC236}">
                <a16:creationId xmlns:a16="http://schemas.microsoft.com/office/drawing/2014/main" id="{E4F4331D-1D10-4FB4-A551-39067D3CE0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139C5AC7-FFDE-4CCF-9F77-721B3EA14C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6" name="slide6">
            <a:extLst>
              <a:ext uri="{FF2B5EF4-FFF2-40B4-BE49-F238E27FC236}">
                <a16:creationId xmlns:a16="http://schemas.microsoft.com/office/drawing/2014/main" id="{C9EC8A5D-4DEE-4C20-82D0-173E6EF4A0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7" name="slide7">
            <a:extLst>
              <a:ext uri="{FF2B5EF4-FFF2-40B4-BE49-F238E27FC236}">
                <a16:creationId xmlns:a16="http://schemas.microsoft.com/office/drawing/2014/main" id="{E315418C-9D40-44B7-8F62-F5C31A0063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8" name="slide8">
            <a:extLst>
              <a:ext uri="{FF2B5EF4-FFF2-40B4-BE49-F238E27FC236}">
                <a16:creationId xmlns:a16="http://schemas.microsoft.com/office/drawing/2014/main" id="{9B59FFB7-CC48-4D1E-8D04-6F2ADC059A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9" name="slide9">
            <a:extLst>
              <a:ext uri="{FF2B5EF4-FFF2-40B4-BE49-F238E27FC236}">
                <a16:creationId xmlns:a16="http://schemas.microsoft.com/office/drawing/2014/main" id="{B83DAA91-9F86-4FC6-B0A9-0E91E282E5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2024-04-10T02:15:58Z</dcterms:created>
  <dcterms:modified xsi:type="dcterms:W3CDTF">2024-04-10T02:15:58Z</dcterms:modified>
</cp:coreProperties>
</file>