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/>
            <a:t>изменяемый</a:t>
          </a:r>
          <a:endParaRPr lang="en-US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/>
            <a:t>безразмерный</a:t>
          </a:r>
          <a:endParaRPr lang="en-US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/>
            <a:t>позиционно упорядоченный</a:t>
          </a:r>
          <a:endParaRPr lang="en-US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/>
            <a:t>Используется для хранения фиксированных наборов данных</a:t>
          </a:r>
          <a:endParaRPr lang="en-US" dirty="0"/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/>
            <a:t>Будучи созданным, не может быть изменён</a:t>
          </a:r>
          <a:endParaRPr lang="en-US" dirty="0"/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/>
            <a:t>Доступен для чтения, включая структуру любого элемента</a:t>
          </a:r>
          <a:endParaRPr lang="en-US" dirty="0"/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/>
            <a:t>хранит объекты по ключам, а не по позициям</a:t>
          </a:r>
          <a:endParaRPr lang="en-US" dirty="0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/>
            <a:t>ключом может быть любой неизменяемый объект</a:t>
          </a:r>
          <a:endParaRPr lang="en-US" dirty="0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/>
            <a:t>изменяемый</a:t>
          </a:r>
          <a:endParaRPr lang="en-US" dirty="0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/>
            <a:t>безразмерный</a:t>
          </a:r>
          <a:endParaRPr lang="en-US" dirty="0"/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/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/>
            <a:t>Отсеивание дубликатов</a:t>
          </a:r>
          <a:endParaRPr lang="en-US" dirty="0"/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/>
            <a:t>Абстракция математического множества</a:t>
          </a:r>
          <a:endParaRPr lang="en-US" dirty="0"/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/>
            <a:t>Проверка на равенство без учёта порядка</a:t>
          </a:r>
          <a:endParaRPr lang="en-US" dirty="0"/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изменяемый</a:t>
          </a:r>
          <a:endParaRPr lang="en-US" sz="2900" kern="1200"/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безразмерный</a:t>
          </a:r>
          <a:endParaRPr lang="en-US" sz="2900" kern="1200"/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позиционно упорядоченный</a:t>
          </a:r>
          <a:endParaRPr lang="en-US" sz="2900" kern="1200"/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Используется для хранения фиксированных наборов данных</a:t>
          </a:r>
          <a:endParaRPr lang="en-US" sz="1600" kern="1200" dirty="0"/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Будучи созданным, не может быть изменён</a:t>
          </a:r>
          <a:endParaRPr lang="en-US" sz="1600" kern="1200" dirty="0"/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Доступен для чтения, включая структуру любого элемента</a:t>
          </a:r>
          <a:endParaRPr lang="en-US" sz="1600" kern="1200" dirty="0"/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хранит объекты по ключам, а не по позициям</a:t>
          </a:r>
          <a:endParaRPr lang="en-US" sz="3100" kern="1200" dirty="0"/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ключом может быть любой неизменяемый объект</a:t>
          </a:r>
          <a:endParaRPr lang="en-US" sz="3100" kern="1200" dirty="0"/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изменяемый</a:t>
          </a:r>
          <a:endParaRPr lang="en-US" sz="3100" kern="1200" dirty="0"/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безразмерный</a:t>
          </a:r>
          <a:endParaRPr lang="en-US" sz="3100" kern="1200" dirty="0"/>
        </a:p>
      </dsp:txBody>
      <dsp:txXfrm>
        <a:off x="60199" y="4094299"/>
        <a:ext cx="6737602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Абстракция математического множества</a:t>
          </a:r>
          <a:endParaRPr lang="en-US" sz="900" kern="1200" dirty="0"/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Отсеивание дубликатов</a:t>
          </a:r>
          <a:endParaRPr lang="en-US" sz="900" kern="1200" dirty="0"/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Проверка на равенство без учёта порядка</a:t>
          </a:r>
          <a:endParaRPr lang="en-US" sz="900" kern="1200" dirty="0"/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B7C9-6F90-41A2-9767-FEA65298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52C7-6FD3-45A5-9B7C-0CC342AA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FFB6-2250-4E11-9AE1-51A85E9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FDF3-301C-40C7-8CDF-3B0EF30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827A-78D6-4023-AC0D-4318B735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5EE0-0D94-4CF4-AD08-5BA3CFDE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D0A9-C5BD-4288-8B6A-D2C596E0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C950-9D33-454D-B65C-0341052B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FC19-5D14-4DEA-9EE6-CB8BEAB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25B2-BCDB-4A8D-B777-DCE5EE44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F8A8A-283C-4D48-8E91-AD98649BD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CC07-F088-4063-ABB4-3D23AFAA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6FF0-BF7A-4E24-944C-50EB2470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BFBD-7EB4-445C-86F5-4B31905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49A1-0B34-47B7-BC65-06359E3C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7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6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08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6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9DE9-7972-4CBA-8BED-6379884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09CA-59FE-44FF-8FE1-D2DED83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E705-ACA4-40D6-BDB5-F3475D7D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B099-0D8B-4482-BF3F-8D1623AB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25E9-94C4-4170-BAB4-47D081E9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9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C76C-6882-46BE-B3E8-5720AEEC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9E27-A3CE-4F1C-A397-C9CE84ED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D440-CFE3-481B-9085-63A0132E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5610-C36F-41EB-B08F-A0FE616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8C71-7CEF-4821-AF72-73870B8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5336-B1D6-426F-B08C-67408713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1578-8CF0-4D75-ADED-13514D1C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2D3E-C0A6-4C29-81C4-2DF8C3BA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85FE-176A-4280-990E-0ED3003E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BBEF-957A-4CB1-BE9F-7472F1D9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5355-D8D5-442C-9130-64BD926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F063-49C3-44E4-8EFC-88280666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2765-6284-420B-993E-275DB47B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4A1D-1C65-498B-B753-33708844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5618C-2231-4007-B1A6-4020493A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E207-2628-4AAA-BD6C-39676EDC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ECE5F-8B96-49A3-8027-F37D6CBA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A0DDC-65A7-4EBD-B3FC-31594C1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88812-06BA-489C-99EF-4B62C94C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411A-3B47-4A96-ABDA-E02D63A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F1D3D-EBD3-4F91-AAD1-CEDCF679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013A8-0DA3-4998-8352-8D21737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E90AC-5808-4C6D-866E-14C8392D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B2BD4-77EF-4680-9E39-40158538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A1A9A-8FE9-48B8-AA8E-E3794F0B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CCBA-054A-4BE5-98BD-3DF7152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B02-D03F-4094-816B-AA0C9F24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379A-58DD-4800-9FAC-F45493D1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F5F6A-0473-4227-AF11-128C24A7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D136-EC6A-433B-9939-019B2758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B687-DCAA-4C5D-A90D-8A02040F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493D-7781-481F-9337-AEB552A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BF2B-2574-4DAB-A37B-3441F783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A31BF-42C8-4E56-90B4-62610052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C42B-4B81-4762-819E-1CF3FAF2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E533-ACE0-407D-8FBB-0E836192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D48C-3EB7-43E5-80B9-B0A633CA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FAB0-D838-46AE-B7AC-1FADD4B4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4E09D-8174-4CFB-970F-71D59870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3BCA-C6A4-4AE9-8AC3-2C1AF14A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C4C4-78F3-48A9-A0E7-EBDA59BAE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2A01-624D-4CB1-9227-E1C5DE367EB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D082-C587-45F9-BD47-435A22B02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5CBC-A02B-4B46-9FB5-8049E79F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2A1-7B95-468D-AA94-20CD168C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Базовая последовательность любых объектов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Уравнение </a:t>
            </a:r>
            <a:br>
              <a:rPr lang="ru-RU" sz="5400" dirty="0"/>
            </a:b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sz="5400" cap="non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kx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Неизменяемая последовательность любых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  <vt:lpstr>Эксперименты с коллекциями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2021-10-05T18:22:56Z</dcterms:created>
  <dcterms:modified xsi:type="dcterms:W3CDTF">2021-10-05T18:23:48Z</dcterms:modified>
</cp:coreProperties>
</file>