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Логические выражения" id="{175F029B-CAB7-468D-8569-C116F32E286E}">
          <p14:sldIdLst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Строки" id="{A66FA81B-9FBC-42D3-8173-360050758AF4}">
          <p14:sldIdLst>
            <p14:sldId id="294"/>
            <p14:sldId id="295"/>
            <p14:sldId id="296"/>
            <p14:sldId id="2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2BAF93-56D8-424A-904A-06D2A5E75F12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12BA4385-1AE0-4D1C-B129-49EBDA76A118}">
      <dgm:prSet/>
      <dgm:spPr/>
      <dgm:t>
        <a:bodyPr/>
        <a:lstStyle/>
        <a:p>
          <a:r>
            <a:rPr lang="ru-RU"/>
            <a:t>Все объекты могут быть приведены к типу </a:t>
          </a:r>
          <a:r>
            <a:rPr lang="en-US"/>
            <a:t>bool, </a:t>
          </a:r>
          <a:r>
            <a:rPr lang="ru-RU"/>
            <a:t> при этом 0, </a:t>
          </a:r>
          <a:r>
            <a:rPr lang="en-US"/>
            <a:t>None</a:t>
          </a:r>
          <a:r>
            <a:rPr lang="ru-RU"/>
            <a:t> и пустые объекты приводятся к </a:t>
          </a:r>
          <a:r>
            <a:rPr lang="en-US"/>
            <a:t>False, </a:t>
          </a:r>
          <a:r>
            <a:rPr lang="ru-RU"/>
            <a:t>всё остальное – </a:t>
          </a:r>
          <a:r>
            <a:rPr lang="en-US"/>
            <a:t>True</a:t>
          </a:r>
        </a:p>
      </dgm:t>
    </dgm:pt>
    <dgm:pt modelId="{1920E72A-7A87-49D0-B83F-1C3B13ECBC1A}" type="parTrans" cxnId="{37C0B08E-B8F1-481F-A29B-63A4B50B6CE3}">
      <dgm:prSet/>
      <dgm:spPr/>
      <dgm:t>
        <a:bodyPr/>
        <a:lstStyle/>
        <a:p>
          <a:endParaRPr lang="en-US"/>
        </a:p>
      </dgm:t>
    </dgm:pt>
    <dgm:pt modelId="{A11FEA40-0CC0-4BE9-915A-E9B82C93B2A6}" type="sibTrans" cxnId="{37C0B08E-B8F1-481F-A29B-63A4B50B6CE3}">
      <dgm:prSet/>
      <dgm:spPr/>
      <dgm:t>
        <a:bodyPr/>
        <a:lstStyle/>
        <a:p>
          <a:endParaRPr lang="en-US"/>
        </a:p>
      </dgm:t>
    </dgm:pt>
    <dgm:pt modelId="{ED49E1C2-1123-47B2-A56F-3E5DF9D7B5BF}">
      <dgm:prSet/>
      <dgm:spPr/>
      <dgm:t>
        <a:bodyPr/>
        <a:lstStyle/>
        <a:p>
          <a:r>
            <a:rPr lang="ru-RU"/>
            <a:t>Сравнения, проверки на равенство и оператор </a:t>
          </a:r>
          <a:r>
            <a:rPr lang="en-US"/>
            <a:t>not</a:t>
          </a:r>
          <a:r>
            <a:rPr lang="ru-RU"/>
            <a:t> возвращают </a:t>
          </a:r>
          <a:r>
            <a:rPr lang="en-US"/>
            <a:t>bool</a:t>
          </a:r>
        </a:p>
      </dgm:t>
    </dgm:pt>
    <dgm:pt modelId="{0733ADFB-C9CE-4408-A490-353071B9A3F3}" type="parTrans" cxnId="{02816178-D059-452F-B160-CBE18058CDF4}">
      <dgm:prSet/>
      <dgm:spPr/>
      <dgm:t>
        <a:bodyPr/>
        <a:lstStyle/>
        <a:p>
          <a:endParaRPr lang="en-US"/>
        </a:p>
      </dgm:t>
    </dgm:pt>
    <dgm:pt modelId="{1B77F60D-190E-480E-8B23-D76D15ECDE83}" type="sibTrans" cxnId="{02816178-D059-452F-B160-CBE18058CDF4}">
      <dgm:prSet/>
      <dgm:spPr/>
      <dgm:t>
        <a:bodyPr/>
        <a:lstStyle/>
        <a:p>
          <a:endParaRPr lang="en-US"/>
        </a:p>
      </dgm:t>
    </dgm:pt>
    <dgm:pt modelId="{AAD92D9C-91AB-4CCC-A34E-F14160AFC471}">
      <dgm:prSet/>
      <dgm:spPr/>
      <dgm:t>
        <a:bodyPr/>
        <a:lstStyle/>
        <a:p>
          <a:r>
            <a:rPr lang="ru-RU"/>
            <a:t>Логические операции </a:t>
          </a:r>
          <a:r>
            <a:rPr lang="en-US"/>
            <a:t>and </a:t>
          </a:r>
          <a:r>
            <a:rPr lang="ru-RU"/>
            <a:t>и </a:t>
          </a:r>
          <a:r>
            <a:rPr lang="en-US"/>
            <a:t>or </a:t>
          </a:r>
          <a:r>
            <a:rPr lang="ru-RU"/>
            <a:t>возвращают объект (один из операндов) и прекращают своё выполнение, как только результат становится известным</a:t>
          </a:r>
          <a:endParaRPr lang="en-US"/>
        </a:p>
      </dgm:t>
    </dgm:pt>
    <dgm:pt modelId="{D44B5F79-E011-4419-999B-09D76AADC53C}" type="parTrans" cxnId="{B0158BED-53BB-487F-9BA5-60B429FB27EA}">
      <dgm:prSet/>
      <dgm:spPr/>
      <dgm:t>
        <a:bodyPr/>
        <a:lstStyle/>
        <a:p>
          <a:endParaRPr lang="en-US"/>
        </a:p>
      </dgm:t>
    </dgm:pt>
    <dgm:pt modelId="{89C5C6D2-8CC8-439E-8C2F-83D03E00D71A}" type="sibTrans" cxnId="{B0158BED-53BB-487F-9BA5-60B429FB27EA}">
      <dgm:prSet/>
      <dgm:spPr/>
      <dgm:t>
        <a:bodyPr/>
        <a:lstStyle/>
        <a:p>
          <a:endParaRPr lang="en-US"/>
        </a:p>
      </dgm:t>
    </dgm:pt>
    <dgm:pt modelId="{EC23045E-424E-4C3B-8CAC-8D7A2AD3E18B}" type="pres">
      <dgm:prSet presAssocID="{2C2BAF93-56D8-424A-904A-06D2A5E75F12}" presName="vert0" presStyleCnt="0">
        <dgm:presLayoutVars>
          <dgm:dir/>
          <dgm:animOne val="branch"/>
          <dgm:animLvl val="lvl"/>
        </dgm:presLayoutVars>
      </dgm:prSet>
      <dgm:spPr/>
    </dgm:pt>
    <dgm:pt modelId="{EF2E2E47-C0A8-4808-9A83-85ADEB631B18}" type="pres">
      <dgm:prSet presAssocID="{12BA4385-1AE0-4D1C-B129-49EBDA76A118}" presName="thickLine" presStyleLbl="alignNode1" presStyleIdx="0" presStyleCnt="3"/>
      <dgm:spPr/>
    </dgm:pt>
    <dgm:pt modelId="{73A5D0E7-BAFF-4554-9E80-CFC67B533E3E}" type="pres">
      <dgm:prSet presAssocID="{12BA4385-1AE0-4D1C-B129-49EBDA76A118}" presName="horz1" presStyleCnt="0"/>
      <dgm:spPr/>
    </dgm:pt>
    <dgm:pt modelId="{B6D57389-A96B-4917-A278-B9644B94D7D3}" type="pres">
      <dgm:prSet presAssocID="{12BA4385-1AE0-4D1C-B129-49EBDA76A118}" presName="tx1" presStyleLbl="revTx" presStyleIdx="0" presStyleCnt="3"/>
      <dgm:spPr/>
    </dgm:pt>
    <dgm:pt modelId="{373EAE5B-72F6-4C89-B23C-5D4F05AA1B92}" type="pres">
      <dgm:prSet presAssocID="{12BA4385-1AE0-4D1C-B129-49EBDA76A118}" presName="vert1" presStyleCnt="0"/>
      <dgm:spPr/>
    </dgm:pt>
    <dgm:pt modelId="{991C0501-69F6-48E9-A45C-886E1DDD769C}" type="pres">
      <dgm:prSet presAssocID="{ED49E1C2-1123-47B2-A56F-3E5DF9D7B5BF}" presName="thickLine" presStyleLbl="alignNode1" presStyleIdx="1" presStyleCnt="3"/>
      <dgm:spPr/>
    </dgm:pt>
    <dgm:pt modelId="{53CC05C5-7792-40B4-803F-03626790BFC8}" type="pres">
      <dgm:prSet presAssocID="{ED49E1C2-1123-47B2-A56F-3E5DF9D7B5BF}" presName="horz1" presStyleCnt="0"/>
      <dgm:spPr/>
    </dgm:pt>
    <dgm:pt modelId="{D399B3DD-D850-4F51-92B9-7D8D403BB2F5}" type="pres">
      <dgm:prSet presAssocID="{ED49E1C2-1123-47B2-A56F-3E5DF9D7B5BF}" presName="tx1" presStyleLbl="revTx" presStyleIdx="1" presStyleCnt="3"/>
      <dgm:spPr/>
    </dgm:pt>
    <dgm:pt modelId="{5255FEBD-DDE6-4EC5-A744-8C4A8BCE4BDA}" type="pres">
      <dgm:prSet presAssocID="{ED49E1C2-1123-47B2-A56F-3E5DF9D7B5BF}" presName="vert1" presStyleCnt="0"/>
      <dgm:spPr/>
    </dgm:pt>
    <dgm:pt modelId="{E4112B4B-F506-4B24-BDA3-DCA0C6529655}" type="pres">
      <dgm:prSet presAssocID="{AAD92D9C-91AB-4CCC-A34E-F14160AFC471}" presName="thickLine" presStyleLbl="alignNode1" presStyleIdx="2" presStyleCnt="3"/>
      <dgm:spPr/>
    </dgm:pt>
    <dgm:pt modelId="{2DF54B13-1581-40AC-A0BA-362A7D78DD09}" type="pres">
      <dgm:prSet presAssocID="{AAD92D9C-91AB-4CCC-A34E-F14160AFC471}" presName="horz1" presStyleCnt="0"/>
      <dgm:spPr/>
    </dgm:pt>
    <dgm:pt modelId="{8B012200-EA0E-4B68-95DC-A9216E2C2E18}" type="pres">
      <dgm:prSet presAssocID="{AAD92D9C-91AB-4CCC-A34E-F14160AFC471}" presName="tx1" presStyleLbl="revTx" presStyleIdx="2" presStyleCnt="3"/>
      <dgm:spPr/>
    </dgm:pt>
    <dgm:pt modelId="{A855DA6D-624C-470B-8213-DD59DB1A05A2}" type="pres">
      <dgm:prSet presAssocID="{AAD92D9C-91AB-4CCC-A34E-F14160AFC471}" presName="vert1" presStyleCnt="0"/>
      <dgm:spPr/>
    </dgm:pt>
  </dgm:ptLst>
  <dgm:cxnLst>
    <dgm:cxn modelId="{2BD2B347-B752-4AB4-85FF-498D7DB8E4F4}" type="presOf" srcId="{ED49E1C2-1123-47B2-A56F-3E5DF9D7B5BF}" destId="{D399B3DD-D850-4F51-92B9-7D8D403BB2F5}" srcOrd="0" destOrd="0" presId="urn:microsoft.com/office/officeart/2008/layout/LinedList"/>
    <dgm:cxn modelId="{02816178-D059-452F-B160-CBE18058CDF4}" srcId="{2C2BAF93-56D8-424A-904A-06D2A5E75F12}" destId="{ED49E1C2-1123-47B2-A56F-3E5DF9D7B5BF}" srcOrd="1" destOrd="0" parTransId="{0733ADFB-C9CE-4408-A490-353071B9A3F3}" sibTransId="{1B77F60D-190E-480E-8B23-D76D15ECDE83}"/>
    <dgm:cxn modelId="{37C0B08E-B8F1-481F-A29B-63A4B50B6CE3}" srcId="{2C2BAF93-56D8-424A-904A-06D2A5E75F12}" destId="{12BA4385-1AE0-4D1C-B129-49EBDA76A118}" srcOrd="0" destOrd="0" parTransId="{1920E72A-7A87-49D0-B83F-1C3B13ECBC1A}" sibTransId="{A11FEA40-0CC0-4BE9-915A-E9B82C93B2A6}"/>
    <dgm:cxn modelId="{6541CA9E-9762-411A-A9C8-A68514A6F070}" type="presOf" srcId="{12BA4385-1AE0-4D1C-B129-49EBDA76A118}" destId="{B6D57389-A96B-4917-A278-B9644B94D7D3}" srcOrd="0" destOrd="0" presId="urn:microsoft.com/office/officeart/2008/layout/LinedList"/>
    <dgm:cxn modelId="{0CA1E9C1-375D-46D5-98C7-721B650C8BD7}" type="presOf" srcId="{2C2BAF93-56D8-424A-904A-06D2A5E75F12}" destId="{EC23045E-424E-4C3B-8CAC-8D7A2AD3E18B}" srcOrd="0" destOrd="0" presId="urn:microsoft.com/office/officeart/2008/layout/LinedList"/>
    <dgm:cxn modelId="{B0158BED-53BB-487F-9BA5-60B429FB27EA}" srcId="{2C2BAF93-56D8-424A-904A-06D2A5E75F12}" destId="{AAD92D9C-91AB-4CCC-A34E-F14160AFC471}" srcOrd="2" destOrd="0" parTransId="{D44B5F79-E011-4419-999B-09D76AADC53C}" sibTransId="{89C5C6D2-8CC8-439E-8C2F-83D03E00D71A}"/>
    <dgm:cxn modelId="{472F54FA-EB46-4096-86D6-814969A6A845}" type="presOf" srcId="{AAD92D9C-91AB-4CCC-A34E-F14160AFC471}" destId="{8B012200-EA0E-4B68-95DC-A9216E2C2E18}" srcOrd="0" destOrd="0" presId="urn:microsoft.com/office/officeart/2008/layout/LinedList"/>
    <dgm:cxn modelId="{34F131AF-C4DA-4DDF-9403-0BC5408CEDEF}" type="presParOf" srcId="{EC23045E-424E-4C3B-8CAC-8D7A2AD3E18B}" destId="{EF2E2E47-C0A8-4808-9A83-85ADEB631B18}" srcOrd="0" destOrd="0" presId="urn:microsoft.com/office/officeart/2008/layout/LinedList"/>
    <dgm:cxn modelId="{7232D740-0B28-46E9-BE19-24E14264F853}" type="presParOf" srcId="{EC23045E-424E-4C3B-8CAC-8D7A2AD3E18B}" destId="{73A5D0E7-BAFF-4554-9E80-CFC67B533E3E}" srcOrd="1" destOrd="0" presId="urn:microsoft.com/office/officeart/2008/layout/LinedList"/>
    <dgm:cxn modelId="{D8CA0C85-6532-47D5-84E2-5EABE4DBFFFA}" type="presParOf" srcId="{73A5D0E7-BAFF-4554-9E80-CFC67B533E3E}" destId="{B6D57389-A96B-4917-A278-B9644B94D7D3}" srcOrd="0" destOrd="0" presId="urn:microsoft.com/office/officeart/2008/layout/LinedList"/>
    <dgm:cxn modelId="{E2177A4F-30BA-4BB3-9287-8DE3AAC4BBD0}" type="presParOf" srcId="{73A5D0E7-BAFF-4554-9E80-CFC67B533E3E}" destId="{373EAE5B-72F6-4C89-B23C-5D4F05AA1B92}" srcOrd="1" destOrd="0" presId="urn:microsoft.com/office/officeart/2008/layout/LinedList"/>
    <dgm:cxn modelId="{2C93E3A5-B16C-49F6-A8DA-B0D0CDA7DC3E}" type="presParOf" srcId="{EC23045E-424E-4C3B-8CAC-8D7A2AD3E18B}" destId="{991C0501-69F6-48E9-A45C-886E1DDD769C}" srcOrd="2" destOrd="0" presId="urn:microsoft.com/office/officeart/2008/layout/LinedList"/>
    <dgm:cxn modelId="{9777BBA6-AC89-499A-AB89-46B2A0637CC4}" type="presParOf" srcId="{EC23045E-424E-4C3B-8CAC-8D7A2AD3E18B}" destId="{53CC05C5-7792-40B4-803F-03626790BFC8}" srcOrd="3" destOrd="0" presId="urn:microsoft.com/office/officeart/2008/layout/LinedList"/>
    <dgm:cxn modelId="{D2E0C008-7987-4149-AD85-D23DA7B2BADE}" type="presParOf" srcId="{53CC05C5-7792-40B4-803F-03626790BFC8}" destId="{D399B3DD-D850-4F51-92B9-7D8D403BB2F5}" srcOrd="0" destOrd="0" presId="urn:microsoft.com/office/officeart/2008/layout/LinedList"/>
    <dgm:cxn modelId="{9C5CE9A5-19A7-407D-BED8-269EBBF1BE23}" type="presParOf" srcId="{53CC05C5-7792-40B4-803F-03626790BFC8}" destId="{5255FEBD-DDE6-4EC5-A744-8C4A8BCE4BDA}" srcOrd="1" destOrd="0" presId="urn:microsoft.com/office/officeart/2008/layout/LinedList"/>
    <dgm:cxn modelId="{A7F67DEF-6260-4A83-8E55-CB68D556E59A}" type="presParOf" srcId="{EC23045E-424E-4C3B-8CAC-8D7A2AD3E18B}" destId="{E4112B4B-F506-4B24-BDA3-DCA0C6529655}" srcOrd="4" destOrd="0" presId="urn:microsoft.com/office/officeart/2008/layout/LinedList"/>
    <dgm:cxn modelId="{EBA43C1E-13AC-4CCD-BF17-8ACA4F3941CD}" type="presParOf" srcId="{EC23045E-424E-4C3B-8CAC-8D7A2AD3E18B}" destId="{2DF54B13-1581-40AC-A0BA-362A7D78DD09}" srcOrd="5" destOrd="0" presId="urn:microsoft.com/office/officeart/2008/layout/LinedList"/>
    <dgm:cxn modelId="{8A7669F7-8056-4EBC-8A82-CA395765967B}" type="presParOf" srcId="{2DF54B13-1581-40AC-A0BA-362A7D78DD09}" destId="{8B012200-EA0E-4B68-95DC-A9216E2C2E18}" srcOrd="0" destOrd="0" presId="urn:microsoft.com/office/officeart/2008/layout/LinedList"/>
    <dgm:cxn modelId="{66950FE9-CB8B-4138-955E-A897F750D6A5}" type="presParOf" srcId="{2DF54B13-1581-40AC-A0BA-362A7D78DD09}" destId="{A855DA6D-624C-470B-8213-DD59DB1A05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64B407-4055-4B2A-8983-159DCDD79091}" type="doc">
      <dgm:prSet loTypeId="urn:microsoft.com/office/officeart/2005/8/layout/defaul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E6B74D7-2EA2-47DD-BC06-C80CDB9B237D}">
      <dgm:prSet phldrT="[Text]"/>
      <dgm:spPr/>
      <dgm:t>
        <a:bodyPr/>
        <a:lstStyle/>
        <a:p>
          <a:r>
            <a:rPr lang="en-US" dirty="0"/>
            <a:t>True and True = True</a:t>
          </a:r>
        </a:p>
        <a:p>
          <a:r>
            <a:rPr lang="en-US" dirty="0"/>
            <a:t>True and False = False</a:t>
          </a:r>
        </a:p>
        <a:p>
          <a:r>
            <a:rPr lang="en-US" dirty="0"/>
            <a:t>False and True = False</a:t>
          </a:r>
        </a:p>
        <a:p>
          <a:r>
            <a:rPr lang="en-US" dirty="0"/>
            <a:t>False and False = False</a:t>
          </a:r>
        </a:p>
      </dgm:t>
    </dgm:pt>
    <dgm:pt modelId="{29971080-F220-40A9-B104-CD1B2C0E5C20}" type="parTrans" cxnId="{0D2B1FFE-5824-462A-B704-7F4719528C91}">
      <dgm:prSet/>
      <dgm:spPr/>
      <dgm:t>
        <a:bodyPr/>
        <a:lstStyle/>
        <a:p>
          <a:endParaRPr lang="en-US"/>
        </a:p>
      </dgm:t>
    </dgm:pt>
    <dgm:pt modelId="{AE1FE53A-BD81-4D63-88B9-0306CB5AFA19}" type="sibTrans" cxnId="{0D2B1FFE-5824-462A-B704-7F4719528C91}">
      <dgm:prSet/>
      <dgm:spPr/>
      <dgm:t>
        <a:bodyPr/>
        <a:lstStyle/>
        <a:p>
          <a:endParaRPr lang="en-US"/>
        </a:p>
      </dgm:t>
    </dgm:pt>
    <dgm:pt modelId="{2654F886-8F5A-4AD5-A146-C6779086267C}">
      <dgm:prSet phldrT="[Text]"/>
      <dgm:spPr/>
      <dgm:t>
        <a:bodyPr/>
        <a:lstStyle/>
        <a:p>
          <a:r>
            <a:rPr lang="en-US" dirty="0"/>
            <a:t>True or True = True</a:t>
          </a:r>
        </a:p>
        <a:p>
          <a:r>
            <a:rPr lang="en-US" dirty="0"/>
            <a:t>True or False = True</a:t>
          </a:r>
        </a:p>
        <a:p>
          <a:r>
            <a:rPr lang="en-US" dirty="0"/>
            <a:t>False or True = True</a:t>
          </a:r>
        </a:p>
        <a:p>
          <a:r>
            <a:rPr lang="en-US" dirty="0"/>
            <a:t>False or False = False</a:t>
          </a:r>
        </a:p>
      </dgm:t>
    </dgm:pt>
    <dgm:pt modelId="{4969A524-6462-44B7-B3FC-F39432DB3EE3}" type="parTrans" cxnId="{AEC085E9-391B-42B9-A7E6-00760CC8CB4A}">
      <dgm:prSet/>
      <dgm:spPr/>
      <dgm:t>
        <a:bodyPr/>
        <a:lstStyle/>
        <a:p>
          <a:endParaRPr lang="en-US"/>
        </a:p>
      </dgm:t>
    </dgm:pt>
    <dgm:pt modelId="{2789D4E7-C9D4-488D-9723-10F6A9CF190E}" type="sibTrans" cxnId="{AEC085E9-391B-42B9-A7E6-00760CC8CB4A}">
      <dgm:prSet/>
      <dgm:spPr/>
      <dgm:t>
        <a:bodyPr/>
        <a:lstStyle/>
        <a:p>
          <a:endParaRPr lang="en-US"/>
        </a:p>
      </dgm:t>
    </dgm:pt>
    <dgm:pt modelId="{3E46E332-931A-4DC7-9DEF-5C3EBA6D4012}">
      <dgm:prSet phldrT="[Text]"/>
      <dgm:spPr/>
      <dgm:t>
        <a:bodyPr/>
        <a:lstStyle/>
        <a:p>
          <a:r>
            <a:rPr lang="en-US" dirty="0"/>
            <a:t>not True = False</a:t>
          </a:r>
        </a:p>
        <a:p>
          <a:r>
            <a:rPr lang="en-US" dirty="0"/>
            <a:t>not False = True</a:t>
          </a:r>
        </a:p>
      </dgm:t>
    </dgm:pt>
    <dgm:pt modelId="{D8D77A25-9A9E-43F1-A510-787A45941BE1}" type="parTrans" cxnId="{D748F1D1-E1D5-4130-B39A-600A7308F920}">
      <dgm:prSet/>
      <dgm:spPr/>
      <dgm:t>
        <a:bodyPr/>
        <a:lstStyle/>
        <a:p>
          <a:endParaRPr lang="en-US"/>
        </a:p>
      </dgm:t>
    </dgm:pt>
    <dgm:pt modelId="{EC33F8D5-B4AD-41DD-88EF-A6300B255948}" type="sibTrans" cxnId="{D748F1D1-E1D5-4130-B39A-600A7308F920}">
      <dgm:prSet/>
      <dgm:spPr/>
      <dgm:t>
        <a:bodyPr/>
        <a:lstStyle/>
        <a:p>
          <a:endParaRPr lang="en-US"/>
        </a:p>
      </dgm:t>
    </dgm:pt>
    <dgm:pt modelId="{2104A968-E37E-484C-BDEF-0ABCD83C93C4}" type="pres">
      <dgm:prSet presAssocID="{2164B407-4055-4B2A-8983-159DCDD79091}" presName="diagram" presStyleCnt="0">
        <dgm:presLayoutVars>
          <dgm:dir/>
          <dgm:resizeHandles val="exact"/>
        </dgm:presLayoutVars>
      </dgm:prSet>
      <dgm:spPr/>
    </dgm:pt>
    <dgm:pt modelId="{1DFB37E5-802B-47AC-B311-02886B146274}" type="pres">
      <dgm:prSet presAssocID="{EE6B74D7-2EA2-47DD-BC06-C80CDB9B237D}" presName="node" presStyleLbl="node1" presStyleIdx="0" presStyleCnt="3">
        <dgm:presLayoutVars>
          <dgm:bulletEnabled val="1"/>
        </dgm:presLayoutVars>
      </dgm:prSet>
      <dgm:spPr/>
    </dgm:pt>
    <dgm:pt modelId="{7AD90865-ABDF-4D59-8311-8BA19873B65B}" type="pres">
      <dgm:prSet presAssocID="{AE1FE53A-BD81-4D63-88B9-0306CB5AFA19}" presName="sibTrans" presStyleCnt="0"/>
      <dgm:spPr/>
    </dgm:pt>
    <dgm:pt modelId="{12A876BD-E5EA-4D9B-8DF0-00C9DC534671}" type="pres">
      <dgm:prSet presAssocID="{2654F886-8F5A-4AD5-A146-C6779086267C}" presName="node" presStyleLbl="node1" presStyleIdx="1" presStyleCnt="3">
        <dgm:presLayoutVars>
          <dgm:bulletEnabled val="1"/>
        </dgm:presLayoutVars>
      </dgm:prSet>
      <dgm:spPr/>
    </dgm:pt>
    <dgm:pt modelId="{416384CE-5F10-4680-8D57-D60C973B8415}" type="pres">
      <dgm:prSet presAssocID="{2789D4E7-C9D4-488D-9723-10F6A9CF190E}" presName="sibTrans" presStyleCnt="0"/>
      <dgm:spPr/>
    </dgm:pt>
    <dgm:pt modelId="{8B68BC73-FB65-4042-8CA2-5534882EBBC6}" type="pres">
      <dgm:prSet presAssocID="{3E46E332-931A-4DC7-9DEF-5C3EBA6D4012}" presName="node" presStyleLbl="node1" presStyleIdx="2" presStyleCnt="3">
        <dgm:presLayoutVars>
          <dgm:bulletEnabled val="1"/>
        </dgm:presLayoutVars>
      </dgm:prSet>
      <dgm:spPr/>
    </dgm:pt>
  </dgm:ptLst>
  <dgm:cxnLst>
    <dgm:cxn modelId="{00D3BC05-18E2-4420-A2C1-00A5CF364E3E}" type="presOf" srcId="{2654F886-8F5A-4AD5-A146-C6779086267C}" destId="{12A876BD-E5EA-4D9B-8DF0-00C9DC534671}" srcOrd="0" destOrd="0" presId="urn:microsoft.com/office/officeart/2005/8/layout/default"/>
    <dgm:cxn modelId="{421C6C19-E654-4A5A-BEC5-B929AE43D946}" type="presOf" srcId="{EE6B74D7-2EA2-47DD-BC06-C80CDB9B237D}" destId="{1DFB37E5-802B-47AC-B311-02886B146274}" srcOrd="0" destOrd="0" presId="urn:microsoft.com/office/officeart/2005/8/layout/default"/>
    <dgm:cxn modelId="{CE30C322-7563-4CFF-9E00-22153502FF49}" type="presOf" srcId="{3E46E332-931A-4DC7-9DEF-5C3EBA6D4012}" destId="{8B68BC73-FB65-4042-8CA2-5534882EBBC6}" srcOrd="0" destOrd="0" presId="urn:microsoft.com/office/officeart/2005/8/layout/default"/>
    <dgm:cxn modelId="{6B2DBE3F-4486-4C66-A05C-428B0622CE06}" type="presOf" srcId="{2164B407-4055-4B2A-8983-159DCDD79091}" destId="{2104A968-E37E-484C-BDEF-0ABCD83C93C4}" srcOrd="0" destOrd="0" presId="urn:microsoft.com/office/officeart/2005/8/layout/default"/>
    <dgm:cxn modelId="{D748F1D1-E1D5-4130-B39A-600A7308F920}" srcId="{2164B407-4055-4B2A-8983-159DCDD79091}" destId="{3E46E332-931A-4DC7-9DEF-5C3EBA6D4012}" srcOrd="2" destOrd="0" parTransId="{D8D77A25-9A9E-43F1-A510-787A45941BE1}" sibTransId="{EC33F8D5-B4AD-41DD-88EF-A6300B255948}"/>
    <dgm:cxn modelId="{AEC085E9-391B-42B9-A7E6-00760CC8CB4A}" srcId="{2164B407-4055-4B2A-8983-159DCDD79091}" destId="{2654F886-8F5A-4AD5-A146-C6779086267C}" srcOrd="1" destOrd="0" parTransId="{4969A524-6462-44B7-B3FC-F39432DB3EE3}" sibTransId="{2789D4E7-C9D4-488D-9723-10F6A9CF190E}"/>
    <dgm:cxn modelId="{0D2B1FFE-5824-462A-B704-7F4719528C91}" srcId="{2164B407-4055-4B2A-8983-159DCDD79091}" destId="{EE6B74D7-2EA2-47DD-BC06-C80CDB9B237D}" srcOrd="0" destOrd="0" parTransId="{29971080-F220-40A9-B104-CD1B2C0E5C20}" sibTransId="{AE1FE53A-BD81-4D63-88B9-0306CB5AFA19}"/>
    <dgm:cxn modelId="{E27E5D6C-C73F-4408-AFD2-4EA4AB5E29A4}" type="presParOf" srcId="{2104A968-E37E-484C-BDEF-0ABCD83C93C4}" destId="{1DFB37E5-802B-47AC-B311-02886B146274}" srcOrd="0" destOrd="0" presId="urn:microsoft.com/office/officeart/2005/8/layout/default"/>
    <dgm:cxn modelId="{16D77F7D-4FB2-4ED0-814D-891AA1E293A2}" type="presParOf" srcId="{2104A968-E37E-484C-BDEF-0ABCD83C93C4}" destId="{7AD90865-ABDF-4D59-8311-8BA19873B65B}" srcOrd="1" destOrd="0" presId="urn:microsoft.com/office/officeart/2005/8/layout/default"/>
    <dgm:cxn modelId="{EC03C0D5-170B-459A-BA40-B8794E7275B5}" type="presParOf" srcId="{2104A968-E37E-484C-BDEF-0ABCD83C93C4}" destId="{12A876BD-E5EA-4D9B-8DF0-00C9DC534671}" srcOrd="2" destOrd="0" presId="urn:microsoft.com/office/officeart/2005/8/layout/default"/>
    <dgm:cxn modelId="{69369CD0-54DA-4B8A-B657-A2D70459656C}" type="presParOf" srcId="{2104A968-E37E-484C-BDEF-0ABCD83C93C4}" destId="{416384CE-5F10-4680-8D57-D60C973B8415}" srcOrd="3" destOrd="0" presId="urn:microsoft.com/office/officeart/2005/8/layout/default"/>
    <dgm:cxn modelId="{04F77ADF-BF9B-42C2-8121-EFCA5C38FB02}" type="presParOf" srcId="{2104A968-E37E-484C-BDEF-0ABCD83C93C4}" destId="{8B68BC73-FB65-4042-8CA2-5534882EBBC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FCA9DC-D002-47A8-9D8B-687822BD1665}" type="doc">
      <dgm:prSet loTypeId="urn:microsoft.com/office/officeart/2005/8/layout/matrix3" loCatId="matrix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89D807E-E2B4-4A4D-8766-2F5203063F65}">
      <dgm:prSet/>
      <dgm:spPr/>
      <dgm:t>
        <a:bodyPr/>
        <a:lstStyle/>
        <a:p>
          <a:r>
            <a:rPr lang="en-US" dirty="0" err="1"/>
            <a:t>len</a:t>
          </a:r>
          <a:r>
            <a:rPr lang="en-US" dirty="0"/>
            <a:t>(s) – </a:t>
          </a:r>
          <a:r>
            <a:rPr lang="ru-RU"/>
            <a:t>вычисление длинны</a:t>
          </a:r>
          <a:endParaRPr lang="en-US" dirty="0"/>
        </a:p>
      </dgm:t>
    </dgm:pt>
    <dgm:pt modelId="{C9450ABA-86BC-4C0C-A907-FDDD9B92DEF1}" type="parTrans" cxnId="{C30AA2C6-1EC2-432F-B94C-D8C65CC6BA8E}">
      <dgm:prSet/>
      <dgm:spPr/>
      <dgm:t>
        <a:bodyPr/>
        <a:lstStyle/>
        <a:p>
          <a:endParaRPr lang="en-US"/>
        </a:p>
      </dgm:t>
    </dgm:pt>
    <dgm:pt modelId="{2732781C-7005-43A3-A177-3F4D260D1B14}" type="sibTrans" cxnId="{C30AA2C6-1EC2-432F-B94C-D8C65CC6BA8E}">
      <dgm:prSet/>
      <dgm:spPr/>
      <dgm:t>
        <a:bodyPr/>
        <a:lstStyle/>
        <a:p>
          <a:endParaRPr lang="en-US"/>
        </a:p>
      </dgm:t>
    </dgm:pt>
    <dgm:pt modelId="{A22F993B-1D7D-4E3D-871F-DAA3EAB0D500}">
      <dgm:prSet/>
      <dgm:spPr/>
      <dgm:t>
        <a:bodyPr/>
        <a:lstStyle/>
        <a:p>
          <a:r>
            <a:rPr lang="en-US"/>
            <a:t>s[0] – </a:t>
          </a:r>
          <a:r>
            <a:rPr lang="ru-RU"/>
            <a:t>взятие первого элемента</a:t>
          </a:r>
          <a:endParaRPr lang="en-US"/>
        </a:p>
      </dgm:t>
    </dgm:pt>
    <dgm:pt modelId="{67D3A3CD-9DA9-4D0A-B5A3-BD991789DFB5}" type="parTrans" cxnId="{0F100ACC-0622-4146-A4CF-14A129F4EDB3}">
      <dgm:prSet/>
      <dgm:spPr/>
      <dgm:t>
        <a:bodyPr/>
        <a:lstStyle/>
        <a:p>
          <a:endParaRPr lang="en-US"/>
        </a:p>
      </dgm:t>
    </dgm:pt>
    <dgm:pt modelId="{8405E4D6-E5F5-4919-B0C5-587EA1977278}" type="sibTrans" cxnId="{0F100ACC-0622-4146-A4CF-14A129F4EDB3}">
      <dgm:prSet/>
      <dgm:spPr/>
      <dgm:t>
        <a:bodyPr/>
        <a:lstStyle/>
        <a:p>
          <a:endParaRPr lang="en-US"/>
        </a:p>
      </dgm:t>
    </dgm:pt>
    <dgm:pt modelId="{64D4FABD-BE35-4572-8858-63EEE688811D}">
      <dgm:prSet/>
      <dgm:spPr/>
      <dgm:t>
        <a:bodyPr/>
        <a:lstStyle/>
        <a:p>
          <a:r>
            <a:rPr lang="en-US"/>
            <a:t>s1 + s2 – </a:t>
          </a:r>
          <a:r>
            <a:rPr lang="ru-RU"/>
            <a:t>конкатенация</a:t>
          </a:r>
          <a:endParaRPr lang="en-US"/>
        </a:p>
      </dgm:t>
    </dgm:pt>
    <dgm:pt modelId="{0CD6B4CD-9DE5-433B-8B8A-6190B60E39D4}" type="parTrans" cxnId="{5B905B4F-AA57-4CD2-B261-756FCF19B71B}">
      <dgm:prSet/>
      <dgm:spPr/>
      <dgm:t>
        <a:bodyPr/>
        <a:lstStyle/>
        <a:p>
          <a:endParaRPr lang="en-US"/>
        </a:p>
      </dgm:t>
    </dgm:pt>
    <dgm:pt modelId="{3ABC986A-96E8-4987-8848-5F0CEB8BDA35}" type="sibTrans" cxnId="{5B905B4F-AA57-4CD2-B261-756FCF19B71B}">
      <dgm:prSet/>
      <dgm:spPr/>
      <dgm:t>
        <a:bodyPr/>
        <a:lstStyle/>
        <a:p>
          <a:endParaRPr lang="en-US"/>
        </a:p>
      </dgm:t>
    </dgm:pt>
    <dgm:pt modelId="{BE4C3913-95AF-448A-856E-6CB0185CC0B5}">
      <dgm:prSet/>
      <dgm:spPr/>
      <dgm:t>
        <a:bodyPr/>
        <a:lstStyle/>
        <a:p>
          <a:r>
            <a:rPr lang="en-US" dirty="0"/>
            <a:t>s * 5 – </a:t>
          </a:r>
          <a:r>
            <a:rPr lang="ru-RU" dirty="0"/>
            <a:t>репликация</a:t>
          </a:r>
          <a:r>
            <a:rPr lang="en-US" dirty="0"/>
            <a:t> </a:t>
          </a:r>
        </a:p>
      </dgm:t>
    </dgm:pt>
    <dgm:pt modelId="{92D31C47-AE0E-445A-A947-DF6D76D94885}" type="parTrans" cxnId="{08FD5A4D-DA3E-4374-B647-EFD674889E9C}">
      <dgm:prSet/>
      <dgm:spPr/>
      <dgm:t>
        <a:bodyPr/>
        <a:lstStyle/>
        <a:p>
          <a:endParaRPr lang="en-US"/>
        </a:p>
      </dgm:t>
    </dgm:pt>
    <dgm:pt modelId="{18E448F5-4942-4135-9BBF-F5678FB0E0A4}" type="sibTrans" cxnId="{08FD5A4D-DA3E-4374-B647-EFD674889E9C}">
      <dgm:prSet/>
      <dgm:spPr/>
      <dgm:t>
        <a:bodyPr/>
        <a:lstStyle/>
        <a:p>
          <a:endParaRPr lang="en-US"/>
        </a:p>
      </dgm:t>
    </dgm:pt>
    <dgm:pt modelId="{301F9146-5F96-4CF2-86BB-2053815B2BFE}" type="pres">
      <dgm:prSet presAssocID="{B1FCA9DC-D002-47A8-9D8B-687822BD1665}" presName="matrix" presStyleCnt="0">
        <dgm:presLayoutVars>
          <dgm:chMax val="1"/>
          <dgm:dir/>
          <dgm:resizeHandles val="exact"/>
        </dgm:presLayoutVars>
      </dgm:prSet>
      <dgm:spPr/>
    </dgm:pt>
    <dgm:pt modelId="{C78AF008-C97F-4E1F-BD3A-3E6D8D43902A}" type="pres">
      <dgm:prSet presAssocID="{B1FCA9DC-D002-47A8-9D8B-687822BD1665}" presName="diamond" presStyleLbl="bgShp" presStyleIdx="0" presStyleCnt="1"/>
      <dgm:spPr/>
    </dgm:pt>
    <dgm:pt modelId="{A9217501-8241-4EF1-A08F-5D0128D85757}" type="pres">
      <dgm:prSet presAssocID="{B1FCA9DC-D002-47A8-9D8B-687822BD166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44F362C-A076-45B8-856E-854C66E1ADC9}" type="pres">
      <dgm:prSet presAssocID="{B1FCA9DC-D002-47A8-9D8B-687822BD166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856392F-825E-4709-A92A-C04F603A644A}" type="pres">
      <dgm:prSet presAssocID="{B1FCA9DC-D002-47A8-9D8B-687822BD166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C5145ED-26E2-44F5-8333-04D57DB07A9D}" type="pres">
      <dgm:prSet presAssocID="{B1FCA9DC-D002-47A8-9D8B-687822BD166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DF56022-A083-4BAA-BF85-66C36EAE9DA4}" type="presOf" srcId="{089D807E-E2B4-4A4D-8766-2F5203063F65}" destId="{A9217501-8241-4EF1-A08F-5D0128D85757}" srcOrd="0" destOrd="0" presId="urn:microsoft.com/office/officeart/2005/8/layout/matrix3"/>
    <dgm:cxn modelId="{548C724D-49C8-42BD-BFC2-CC1B70322AA3}" type="presOf" srcId="{64D4FABD-BE35-4572-8858-63EEE688811D}" destId="{D856392F-825E-4709-A92A-C04F603A644A}" srcOrd="0" destOrd="0" presId="urn:microsoft.com/office/officeart/2005/8/layout/matrix3"/>
    <dgm:cxn modelId="{08FD5A4D-DA3E-4374-B647-EFD674889E9C}" srcId="{B1FCA9DC-D002-47A8-9D8B-687822BD1665}" destId="{BE4C3913-95AF-448A-856E-6CB0185CC0B5}" srcOrd="3" destOrd="0" parTransId="{92D31C47-AE0E-445A-A947-DF6D76D94885}" sibTransId="{18E448F5-4942-4135-9BBF-F5678FB0E0A4}"/>
    <dgm:cxn modelId="{5B905B4F-AA57-4CD2-B261-756FCF19B71B}" srcId="{B1FCA9DC-D002-47A8-9D8B-687822BD1665}" destId="{64D4FABD-BE35-4572-8858-63EEE688811D}" srcOrd="2" destOrd="0" parTransId="{0CD6B4CD-9DE5-433B-8B8A-6190B60E39D4}" sibTransId="{3ABC986A-96E8-4987-8848-5F0CEB8BDA35}"/>
    <dgm:cxn modelId="{6654C37D-2748-4171-AC35-77CB1D54F944}" type="presOf" srcId="{A22F993B-1D7D-4E3D-871F-DAA3EAB0D500}" destId="{C44F362C-A076-45B8-856E-854C66E1ADC9}" srcOrd="0" destOrd="0" presId="urn:microsoft.com/office/officeart/2005/8/layout/matrix3"/>
    <dgm:cxn modelId="{293ACBB7-91F2-40A6-9F56-24BED0E2711B}" type="presOf" srcId="{BE4C3913-95AF-448A-856E-6CB0185CC0B5}" destId="{FC5145ED-26E2-44F5-8333-04D57DB07A9D}" srcOrd="0" destOrd="0" presId="urn:microsoft.com/office/officeart/2005/8/layout/matrix3"/>
    <dgm:cxn modelId="{C30AA2C6-1EC2-432F-B94C-D8C65CC6BA8E}" srcId="{B1FCA9DC-D002-47A8-9D8B-687822BD1665}" destId="{089D807E-E2B4-4A4D-8766-2F5203063F65}" srcOrd="0" destOrd="0" parTransId="{C9450ABA-86BC-4C0C-A907-FDDD9B92DEF1}" sibTransId="{2732781C-7005-43A3-A177-3F4D260D1B14}"/>
    <dgm:cxn modelId="{0F100ACC-0622-4146-A4CF-14A129F4EDB3}" srcId="{B1FCA9DC-D002-47A8-9D8B-687822BD1665}" destId="{A22F993B-1D7D-4E3D-871F-DAA3EAB0D500}" srcOrd="1" destOrd="0" parTransId="{67D3A3CD-9DA9-4D0A-B5A3-BD991789DFB5}" sibTransId="{8405E4D6-E5F5-4919-B0C5-587EA1977278}"/>
    <dgm:cxn modelId="{B146CBE8-7B19-4AA5-A56F-BABB9F7A889F}" type="presOf" srcId="{B1FCA9DC-D002-47A8-9D8B-687822BD1665}" destId="{301F9146-5F96-4CF2-86BB-2053815B2BFE}" srcOrd="0" destOrd="0" presId="urn:microsoft.com/office/officeart/2005/8/layout/matrix3"/>
    <dgm:cxn modelId="{26C542BF-32DC-42AA-AA9D-EBBDE817D744}" type="presParOf" srcId="{301F9146-5F96-4CF2-86BB-2053815B2BFE}" destId="{C78AF008-C97F-4E1F-BD3A-3E6D8D43902A}" srcOrd="0" destOrd="0" presId="urn:microsoft.com/office/officeart/2005/8/layout/matrix3"/>
    <dgm:cxn modelId="{0ADDA56D-CBB1-49D4-9ACC-49854EEFB90E}" type="presParOf" srcId="{301F9146-5F96-4CF2-86BB-2053815B2BFE}" destId="{A9217501-8241-4EF1-A08F-5D0128D85757}" srcOrd="1" destOrd="0" presId="urn:microsoft.com/office/officeart/2005/8/layout/matrix3"/>
    <dgm:cxn modelId="{E471D400-E078-4EC3-A200-606A5165F906}" type="presParOf" srcId="{301F9146-5F96-4CF2-86BB-2053815B2BFE}" destId="{C44F362C-A076-45B8-856E-854C66E1ADC9}" srcOrd="2" destOrd="0" presId="urn:microsoft.com/office/officeart/2005/8/layout/matrix3"/>
    <dgm:cxn modelId="{E0B1FC9F-DEED-46D0-A8CE-1A69FD6316B9}" type="presParOf" srcId="{301F9146-5F96-4CF2-86BB-2053815B2BFE}" destId="{D856392F-825E-4709-A92A-C04F603A644A}" srcOrd="3" destOrd="0" presId="urn:microsoft.com/office/officeart/2005/8/layout/matrix3"/>
    <dgm:cxn modelId="{630BF7E5-F0BC-45A7-B231-5ADA1A2DEC24}" type="presParOf" srcId="{301F9146-5F96-4CF2-86BB-2053815B2BFE}" destId="{FC5145ED-26E2-44F5-8333-04D57DB07A9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E2E47-C0A8-4808-9A83-85ADEB631B18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57389-A96B-4917-A278-B9644B94D7D3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Все объекты могут быть приведены к типу </a:t>
          </a:r>
          <a:r>
            <a:rPr lang="en-US" sz="2500" kern="1200"/>
            <a:t>bool, </a:t>
          </a:r>
          <a:r>
            <a:rPr lang="ru-RU" sz="2500" kern="1200"/>
            <a:t> при этом 0, </a:t>
          </a:r>
          <a:r>
            <a:rPr lang="en-US" sz="2500" kern="1200"/>
            <a:t>None</a:t>
          </a:r>
          <a:r>
            <a:rPr lang="ru-RU" sz="2500" kern="1200"/>
            <a:t> и пустые объекты приводятся к </a:t>
          </a:r>
          <a:r>
            <a:rPr lang="en-US" sz="2500" kern="1200"/>
            <a:t>False, </a:t>
          </a:r>
          <a:r>
            <a:rPr lang="ru-RU" sz="2500" kern="1200"/>
            <a:t>всё остальное – </a:t>
          </a:r>
          <a:r>
            <a:rPr lang="en-US" sz="2500" kern="1200"/>
            <a:t>True</a:t>
          </a:r>
        </a:p>
      </dsp:txBody>
      <dsp:txXfrm>
        <a:off x="0" y="2604"/>
        <a:ext cx="6858000" cy="1776263"/>
      </dsp:txXfrm>
    </dsp:sp>
    <dsp:sp modelId="{991C0501-69F6-48E9-A45C-886E1DDD769C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9B3DD-D850-4F51-92B9-7D8D403BB2F5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Сравнения, проверки на равенство и оператор </a:t>
          </a:r>
          <a:r>
            <a:rPr lang="en-US" sz="2500" kern="1200"/>
            <a:t>not</a:t>
          </a:r>
          <a:r>
            <a:rPr lang="ru-RU" sz="2500" kern="1200"/>
            <a:t> возвращают </a:t>
          </a:r>
          <a:r>
            <a:rPr lang="en-US" sz="2500" kern="1200"/>
            <a:t>bool</a:t>
          </a:r>
        </a:p>
      </dsp:txBody>
      <dsp:txXfrm>
        <a:off x="0" y="1778868"/>
        <a:ext cx="6858000" cy="1776263"/>
      </dsp:txXfrm>
    </dsp:sp>
    <dsp:sp modelId="{E4112B4B-F506-4B24-BDA3-DCA0C6529655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12200-EA0E-4B68-95DC-A9216E2C2E18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Логические операции </a:t>
          </a:r>
          <a:r>
            <a:rPr lang="en-US" sz="2500" kern="1200"/>
            <a:t>and </a:t>
          </a:r>
          <a:r>
            <a:rPr lang="ru-RU" sz="2500" kern="1200"/>
            <a:t>и </a:t>
          </a:r>
          <a:r>
            <a:rPr lang="en-US" sz="2500" kern="1200"/>
            <a:t>or </a:t>
          </a:r>
          <a:r>
            <a:rPr lang="ru-RU" sz="2500" kern="1200"/>
            <a:t>возвращают объект (один из операндов) и прекращают своё выполнение, как только результат становится известным</a:t>
          </a:r>
          <a:endParaRPr lang="en-US" sz="2500" kern="1200"/>
        </a:p>
      </dsp:txBody>
      <dsp:txXfrm>
        <a:off x="0" y="3555131"/>
        <a:ext cx="6858000" cy="1776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B37E5-802B-47AC-B311-02886B146274}">
      <dsp:nvSpPr>
        <dsp:cNvPr id="0" name=""/>
        <dsp:cNvSpPr/>
      </dsp:nvSpPr>
      <dsp:spPr>
        <a:xfrm>
          <a:off x="0" y="981868"/>
          <a:ext cx="3143249" cy="1885950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True and True = True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True and False = False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False and True = False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False and False = False</a:t>
          </a:r>
        </a:p>
      </dsp:txBody>
      <dsp:txXfrm>
        <a:off x="0" y="981868"/>
        <a:ext cx="3143249" cy="1885950"/>
      </dsp:txXfrm>
    </dsp:sp>
    <dsp:sp modelId="{12A876BD-E5EA-4D9B-8DF0-00C9DC534671}">
      <dsp:nvSpPr>
        <dsp:cNvPr id="0" name=""/>
        <dsp:cNvSpPr/>
      </dsp:nvSpPr>
      <dsp:spPr>
        <a:xfrm>
          <a:off x="3457575" y="981868"/>
          <a:ext cx="3143249" cy="1885950"/>
        </a:xfrm>
        <a:prstGeom prst="rect">
          <a:avLst/>
        </a:prstGeom>
        <a:solidFill>
          <a:schemeClr val="accent3">
            <a:shade val="80000"/>
            <a:hueOff val="140178"/>
            <a:satOff val="-13095"/>
            <a:lumOff val="15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True or True = True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True or False = True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False or True = True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False or False = False</a:t>
          </a:r>
        </a:p>
      </dsp:txBody>
      <dsp:txXfrm>
        <a:off x="3457575" y="981868"/>
        <a:ext cx="3143249" cy="1885950"/>
      </dsp:txXfrm>
    </dsp:sp>
    <dsp:sp modelId="{8B68BC73-FB65-4042-8CA2-5534882EBBC6}">
      <dsp:nvSpPr>
        <dsp:cNvPr id="0" name=""/>
        <dsp:cNvSpPr/>
      </dsp:nvSpPr>
      <dsp:spPr>
        <a:xfrm>
          <a:off x="6915149" y="981868"/>
          <a:ext cx="3143249" cy="1885950"/>
        </a:xfrm>
        <a:prstGeom prst="rect">
          <a:avLst/>
        </a:prstGeom>
        <a:solidFill>
          <a:schemeClr val="accent3">
            <a:shade val="80000"/>
            <a:hueOff val="280356"/>
            <a:satOff val="-26191"/>
            <a:lumOff val="310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not True = False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not False = True</a:t>
          </a:r>
        </a:p>
      </dsp:txBody>
      <dsp:txXfrm>
        <a:off x="6915149" y="981868"/>
        <a:ext cx="3143249" cy="18859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AF008-C97F-4E1F-BD3A-3E6D8D43902A}">
      <dsp:nvSpPr>
        <dsp:cNvPr id="0" name=""/>
        <dsp:cNvSpPr/>
      </dsp:nvSpPr>
      <dsp:spPr>
        <a:xfrm>
          <a:off x="762000" y="0"/>
          <a:ext cx="5334000" cy="5334000"/>
        </a:xfrm>
        <a:prstGeom prst="diamond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17501-8241-4EF1-A08F-5D0128D85757}">
      <dsp:nvSpPr>
        <dsp:cNvPr id="0" name=""/>
        <dsp:cNvSpPr/>
      </dsp:nvSpPr>
      <dsp:spPr>
        <a:xfrm>
          <a:off x="1268730" y="506729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len</a:t>
          </a:r>
          <a:r>
            <a:rPr lang="en-US" sz="1900" kern="1200" dirty="0"/>
            <a:t>(s) – </a:t>
          </a:r>
          <a:r>
            <a:rPr lang="ru-RU" sz="1900" kern="1200"/>
            <a:t>вычисление длинны</a:t>
          </a:r>
          <a:endParaRPr lang="en-US" sz="1900" kern="1200" dirty="0"/>
        </a:p>
      </dsp:txBody>
      <dsp:txXfrm>
        <a:off x="1370280" y="608279"/>
        <a:ext cx="1877160" cy="1877160"/>
      </dsp:txXfrm>
    </dsp:sp>
    <dsp:sp modelId="{C44F362C-A076-45B8-856E-854C66E1ADC9}">
      <dsp:nvSpPr>
        <dsp:cNvPr id="0" name=""/>
        <dsp:cNvSpPr/>
      </dsp:nvSpPr>
      <dsp:spPr>
        <a:xfrm>
          <a:off x="3509010" y="506729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s[0] – </a:t>
          </a:r>
          <a:r>
            <a:rPr lang="ru-RU" sz="1900" kern="1200"/>
            <a:t>взятие первого элемента</a:t>
          </a:r>
          <a:endParaRPr lang="en-US" sz="1900" kern="1200"/>
        </a:p>
      </dsp:txBody>
      <dsp:txXfrm>
        <a:off x="3610560" y="608279"/>
        <a:ext cx="1877160" cy="1877160"/>
      </dsp:txXfrm>
    </dsp:sp>
    <dsp:sp modelId="{D856392F-825E-4709-A92A-C04F603A644A}">
      <dsp:nvSpPr>
        <dsp:cNvPr id="0" name=""/>
        <dsp:cNvSpPr/>
      </dsp:nvSpPr>
      <dsp:spPr>
        <a:xfrm>
          <a:off x="1268730" y="2747010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s1 + s2 – </a:t>
          </a:r>
          <a:r>
            <a:rPr lang="ru-RU" sz="1900" kern="1200"/>
            <a:t>конкатенация</a:t>
          </a:r>
          <a:endParaRPr lang="en-US" sz="1900" kern="1200"/>
        </a:p>
      </dsp:txBody>
      <dsp:txXfrm>
        <a:off x="1370280" y="2848560"/>
        <a:ext cx="1877160" cy="1877160"/>
      </dsp:txXfrm>
    </dsp:sp>
    <dsp:sp modelId="{FC5145ED-26E2-44F5-8333-04D57DB07A9D}">
      <dsp:nvSpPr>
        <dsp:cNvPr id="0" name=""/>
        <dsp:cNvSpPr/>
      </dsp:nvSpPr>
      <dsp:spPr>
        <a:xfrm>
          <a:off x="3509010" y="2747010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 * 5 – </a:t>
          </a:r>
          <a:r>
            <a:rPr lang="ru-RU" sz="1900" kern="1200" dirty="0"/>
            <a:t>репликация</a:t>
          </a:r>
          <a:r>
            <a:rPr lang="en-US" sz="1900" kern="1200" dirty="0"/>
            <a:t> </a:t>
          </a:r>
        </a:p>
      </dsp:txBody>
      <dsp:txXfrm>
        <a:off x="3610560" y="2848560"/>
        <a:ext cx="1877160" cy="1877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1AF0-3DBD-4796-8F0A-924ADEABD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71B08-4387-4B07-941F-0EF16CEA5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59502-C1BB-4DC9-A569-80A799ADF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474D-3772-41AB-BD41-7CC640F2F0B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5316C-16C8-460F-AD9D-82B4CFF0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55554-3EC1-420C-AF47-24AEB0CE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4AF7-6394-4B35-9942-937E8F4E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9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5E42-55B5-4C76-92B5-78147192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6BD6F-9D19-488B-863B-25A272D64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024CA-D10C-4B3B-A185-90842D47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474D-3772-41AB-BD41-7CC640F2F0B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2BDBA-43B8-41D5-BC43-2452DA44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D5039-9408-4D25-86B1-6F9606C8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4AF7-6394-4B35-9942-937E8F4E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78FDE-4513-4239-A7B4-EC479985F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655FA-16A4-4CE1-BD7C-DBA04377A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F56F0-51C6-448C-A018-16CDFDF0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474D-3772-41AB-BD41-7CC640F2F0B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A6AFE-EA56-4991-A6AF-BF2FDBCD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28242-CE27-4C37-96F6-7CDF106A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4AF7-6394-4B35-9942-937E8F4E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95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25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94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26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03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7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0854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03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BE7B-B0D3-4D49-A651-231382BF5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0C7A5-B261-4DBC-96D6-926DEACBE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36DF1-1E37-466A-9040-F3EFC7BC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474D-3772-41AB-BD41-7CC640F2F0B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DA0FA-3A85-4F01-BCAA-6F2DCB0D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B04D4-75DA-4E56-AF7E-157F9809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4AF7-6394-4B35-9942-937E8F4E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97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578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E7A87-C84B-46AF-968C-9AE8EE557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61E66-E94D-40E1-AE28-06C8DD4C9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E9B29-6BE8-437C-B694-B672EF091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474D-3772-41AB-BD41-7CC640F2F0B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90213-EFE2-490E-9ADB-59C2435B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02113-5E4A-4E2F-8B63-9834911D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4AF7-6394-4B35-9942-937E8F4E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0D5B-4C79-406B-B288-DD1E0C88E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1D922-6295-46A0-885B-DB49EABE1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BD343-39EB-4C27-8453-FB2163D97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FD816-8B30-4320-97E7-0FF3F6FD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474D-3772-41AB-BD41-7CC640F2F0B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74636-28A4-41C3-AFFF-8B8452CE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E1481-F11D-49C5-B942-41F340B0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4AF7-6394-4B35-9942-937E8F4E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7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7A91-7FAA-4DC6-81CF-47DB3845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66502-9BD2-4647-A637-63A72FC0A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81EF4-FC2F-462A-924D-6E714178D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83DE1-C0CD-4D6A-AC10-9BB25E39F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5B5FD-C681-47A9-B017-5D94B510E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96F5CC-5997-4E6D-BD9C-A8A5CF09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474D-3772-41AB-BD41-7CC640F2F0B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BAF1F-C60E-4ED3-A264-0399179F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D99AFE-062D-4726-813E-5C555848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4AF7-6394-4B35-9942-937E8F4E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8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674D6-BABC-4DA5-BEF9-5DA5AA2D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D8266-D992-4422-B51E-AD15B91ED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474D-3772-41AB-BD41-7CC640F2F0B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B1999-4F91-4D43-8648-2871F1898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FE4C7-B868-4666-A737-2FE85923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4AF7-6394-4B35-9942-937E8F4E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8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C401D-19F3-4739-AF50-03A00DFC3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474D-3772-41AB-BD41-7CC640F2F0B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DF927-6293-43D8-836B-B9E586B6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7AC0C-CC10-49F2-8315-4D92F19D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4AF7-6394-4B35-9942-937E8F4E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7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6D6B-A93D-484F-B0FC-3D4928CA9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137A-46B5-4AB1-ABB0-8EB48B750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33FCC-D43A-4AC7-92D3-47F2D0291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072C0-D7AD-4919-9056-941B492A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474D-3772-41AB-BD41-7CC640F2F0B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CC2BE-B838-4FC5-89FD-B9838BD0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57FE3-9881-4655-B8A0-51EE4633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4AF7-6394-4B35-9942-937E8F4E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91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4D46-E294-456F-85A3-4F4E4EB9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37E252-F266-4275-A468-1C92A01DC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FEC8C-EF9F-425B-9445-7E749C492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1F9D4-FE49-465F-A63D-1D922EF6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474D-3772-41AB-BD41-7CC640F2F0B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E8912-E363-4FE4-BFD6-6DFF8C18D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1E758-9BFD-4DC0-BC09-C6B32401D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4AF7-6394-4B35-9942-937E8F4E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0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7AE97-3D87-4E84-B197-8BD9FCB59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D586-D6FA-4AE3-9709-151F8D83F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84377-E850-47A8-A79E-12DBC59C4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0474D-3772-41AB-BD41-7CC640F2F0B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0419-EB8D-43EA-8FD9-413378C32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FBC06-BDDE-4A53-9C13-814D994A9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94AF7-6394-4B35-9942-937E8F4E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8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Логические выражения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10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Строковые</a:t>
            </a:r>
            <a:r>
              <a:rPr lang="en-US" sz="5400" dirty="0"/>
              <a:t> </a:t>
            </a:r>
            <a:r>
              <a:rPr lang="en-US" sz="5400" dirty="0" err="1"/>
              <a:t>методы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val="2202263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Форматирование строк, </a:t>
            </a:r>
            <a:r>
              <a:rPr lang="en-US" sz="5400" cap="none" dirty="0">
                <a:latin typeface="Cambria Math" panose="02040503050406030204" pitchFamily="18" charset="0"/>
                <a:ea typeface="Cambria Math" panose="02040503050406030204" pitchFamily="18" charset="0"/>
              </a:rPr>
              <a:t>f-string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10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4C7C-3D8F-4C76-871A-337EF00B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True, False – </a:t>
            </a:r>
            <a:r>
              <a:rPr lang="ru-RU" dirty="0"/>
              <a:t>тип </a:t>
            </a:r>
            <a:r>
              <a:rPr lang="en-US" dirty="0"/>
              <a:t>bool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9F68B8-553F-43BD-B29F-0B7441E8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/>
              <a:t>Тип </a:t>
            </a:r>
            <a:r>
              <a:rPr lang="en-US" dirty="0"/>
              <a:t>bool </a:t>
            </a:r>
            <a:r>
              <a:rPr lang="ru-RU" dirty="0"/>
              <a:t>основан на типе </a:t>
            </a:r>
            <a:r>
              <a:rPr lang="en-US" dirty="0"/>
              <a:t>int, </a:t>
            </a:r>
            <a:r>
              <a:rPr lang="ru-RU" dirty="0"/>
              <a:t>при этом </a:t>
            </a:r>
            <a:r>
              <a:rPr lang="en-US" dirty="0"/>
              <a:t>False = 0, True = 1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F117FE14-DDE3-42DD-827D-A3EAC1B3AC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191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57C7E6-0F0D-4535-9DA5-E493BFE0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операторы and, or, not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1039221-DA25-4B51-B175-6ED517F562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287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 инструкции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expr1:</a:t>
            </a:r>
          </a:p>
          <a:p>
            <a:pPr marL="0" indent="0">
              <a:buNone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	operator1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elif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expr2:</a:t>
            </a:r>
          </a:p>
          <a:p>
            <a:pPr marL="0" indent="0">
              <a:buNone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	operator2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	operator3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5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Тернарный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/>
          <a:lstStyle/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a:</a:t>
            </a:r>
          </a:p>
          <a:p>
            <a:pPr marL="0" indent="0">
              <a:buNone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  x = y</a:t>
            </a:r>
            <a:r>
              <a:rPr lang="ru-R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≈           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x = y </a:t>
            </a:r>
            <a:r>
              <a:rPr lang="en-US" sz="32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  <a:r>
              <a:rPr lang="en-US" sz="32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z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  x = z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 сути является укороченной записью обычного оператора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dirty="0"/>
              <a:t>, </a:t>
            </a:r>
            <a:r>
              <a:rPr lang="ru-RU" dirty="0"/>
              <a:t>логика работы точно такая же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4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Условные конструкции </a:t>
            </a:r>
            <a:br>
              <a:rPr lang="ru-RU" sz="5400" dirty="0"/>
            </a:br>
            <a:r>
              <a:rPr lang="ru-RU" sz="5400" cap="none" dirty="0">
                <a:latin typeface="Cambria Math" panose="02040503050406030204" pitchFamily="18" charset="0"/>
                <a:ea typeface="Cambria Math" panose="02040503050406030204" pitchFamily="18" charset="0"/>
              </a:rPr>
              <a:t>if, elif, else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71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334C7EF-DE9D-443D-B88E-B1EAFF0597C9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629103" y="2244830"/>
                <a:ext cx="8933796" cy="2437232"/>
              </a:xfrm>
            </p:spPr>
            <p:txBody>
              <a:bodyPr anchor="ctr">
                <a:normAutofit/>
              </a:bodyPr>
              <a:lstStyle/>
              <a:p>
                <a:pPr/>
                <a:r>
                  <a:rPr lang="ru-RU" sz="5400" dirty="0"/>
                  <a:t>Решаем квадратное уравнение </a:t>
                </a:r>
                <a:br>
                  <a:rPr lang="ru-RU" sz="54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US" sz="5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ru-RU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5300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334C7EF-DE9D-443D-B88E-B1EAFF059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629103" y="2244830"/>
                <a:ext cx="8933796" cy="2437232"/>
              </a:xfrm>
              <a:blipFill>
                <a:blip r:embed="rId2"/>
                <a:stretch>
                  <a:fillRect t="-6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95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строки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99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/>
              <a:t>string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Представляет из себя неизменяемую последовательность символов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7362EB5-EB3B-49D0-8AAE-6FA17C6E3B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22674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Century Gothic</vt:lpstr>
      <vt:lpstr>Garamond</vt:lpstr>
      <vt:lpstr>Office Theme</vt:lpstr>
      <vt:lpstr>SavonVTI</vt:lpstr>
      <vt:lpstr>Логические выражения</vt:lpstr>
      <vt:lpstr>True, False – тип bool</vt:lpstr>
      <vt:lpstr>Логические операторы and, or, not</vt:lpstr>
      <vt:lpstr>Формат инструкции if</vt:lpstr>
      <vt:lpstr>Тернарный if</vt:lpstr>
      <vt:lpstr>Условные конструкции  if, elif, else</vt:lpstr>
      <vt:lpstr>Решаем квадратное уравнение  〖ax〗^2+bx+c=0</vt:lpstr>
      <vt:lpstr>строки</vt:lpstr>
      <vt:lpstr>Тип string</vt:lpstr>
      <vt:lpstr>Строковые методы</vt:lpstr>
      <vt:lpstr>Форматирование строк, f-string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Логические выражения</dc:title>
  <dc:creator>Mikita Tsiarentsyeu</dc:creator>
  <cp:lastModifiedBy>Mikita Tsiarentsyeu</cp:lastModifiedBy>
  <cp:revision>1</cp:revision>
  <dcterms:created xsi:type="dcterms:W3CDTF">2021-09-30T18:21:02Z</dcterms:created>
  <dcterms:modified xsi:type="dcterms:W3CDTF">2021-09-30T18:21:49Z</dcterms:modified>
</cp:coreProperties>
</file>