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87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ED43-2E1C-44C2-8A6D-FE8D3179541B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1742-7066-41B6-A240-8A8BD1C2E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B1742-7066-41B6-A240-8A8BD1C2E0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14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45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35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98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5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6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0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4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88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98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9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29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2FA8-7FA1-4873-97F1-F638691CCEE3}" type="datetimeFigureOut">
              <a:rPr lang="ru-RU" smtClean="0"/>
              <a:t>пт 13.11.20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808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9964" y="644437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системы поддержки составления расписания занятий.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Эллерт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9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600" y="4154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5600" y="1306048"/>
            <a:ext cx="32858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D617E2-420F-4F7B-B507-BB4F623F8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01" y="415467"/>
            <a:ext cx="7237317" cy="579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600" y="2122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5600" y="1938098"/>
            <a:ext cx="11468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FURPS</a:t>
            </a:r>
            <a:r>
              <a:rPr lang="ru-RU" dirty="0"/>
              <a:t> — классификация требований к программным системам.</a:t>
            </a:r>
          </a:p>
          <a:p>
            <a:pPr algn="just"/>
            <a:r>
              <a:rPr lang="ru-RU" dirty="0"/>
              <a:t>Образована от первых букв слов: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Functionality</a:t>
            </a:r>
            <a:r>
              <a:rPr lang="ru-RU" dirty="0"/>
              <a:t> — Функциональные требования: свойства, возможности, безопасность. Являются основными, по этим требованиям строятся диаграммы вариантов использования 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Usability</a:t>
            </a:r>
            <a:r>
              <a:rPr lang="ru-RU" dirty="0"/>
              <a:t> — Требования к удобству использования (UX): человеческий фактор, эстетика, последовательность, документация.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Reliability</a:t>
            </a:r>
            <a:r>
              <a:rPr lang="ru-RU" dirty="0"/>
              <a:t> — Требования к надежности: частота возможных сбоев, отказоустойчивость, восстанавливаемость, предсказуемость устойчивости.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Performance</a:t>
            </a:r>
            <a:r>
              <a:rPr lang="ru-RU" dirty="0"/>
              <a:t> — Требования к производительности: время отклика, использование ресурсов, эффективность, мощность, масштабируемость.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Supportability</a:t>
            </a:r>
            <a:r>
              <a:rPr lang="ru-RU" dirty="0"/>
              <a:t> — Требования к поддержке: возможность поддержки, ремонтопригодность, гибкость, модифицируемость, модульность, расширяемость, возможность локализации.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236539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829" y="6113703"/>
            <a:ext cx="48646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меню. Выбор нужного расписания.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71CE12-364B-4184-9B1A-09662890A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04" y="903204"/>
            <a:ext cx="8984992" cy="50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64657" y="6090463"/>
            <a:ext cx="5288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Далее идет выбор нужной группы.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24BF5-25DF-473C-8072-020929744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2" y="1013297"/>
            <a:ext cx="10695296" cy="48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3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2A69C-CDAD-46B1-BFB3-8ECFE628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50" y="712763"/>
            <a:ext cx="9905998" cy="1905000"/>
          </a:xfrm>
        </p:spPr>
        <p:txBody>
          <a:bodyPr/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C4CC209-4F02-4D4C-B6AA-6A02E390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5" y="1631288"/>
            <a:ext cx="5847055" cy="3595423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93A0EA-B820-4F78-9C35-E6D17F47EB95}"/>
              </a:ext>
            </a:extLst>
          </p:cNvPr>
          <p:cNvSpPr/>
          <p:nvPr/>
        </p:nvSpPr>
        <p:spPr>
          <a:xfrm>
            <a:off x="3967091" y="272532"/>
            <a:ext cx="4037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30112F-1E12-49E7-AFE8-472412BFF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46" y="1631288"/>
            <a:ext cx="5873122" cy="3595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323D3E-3EAF-4D01-A4BB-894370DB440F}"/>
              </a:ext>
            </a:extLst>
          </p:cNvPr>
          <p:cNvSpPr txBox="1"/>
          <p:nvPr/>
        </p:nvSpPr>
        <p:spPr>
          <a:xfrm>
            <a:off x="3488788" y="5392565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Открывается окно с нужным расписанием </a:t>
            </a:r>
          </a:p>
        </p:txBody>
      </p:sp>
    </p:spTree>
    <p:extLst>
      <p:ext uri="{BB962C8B-B14F-4D97-AF65-F5344CB8AC3E}">
        <p14:creationId xmlns:p14="http://schemas.microsoft.com/office/powerpoint/2010/main" val="326294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79274" y="402766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65596" y="1536174"/>
            <a:ext cx="8660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проделанного курсового проекта бала проведена работа с литературой в области создания диаграмм и в области написания 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поддержки составления расписания занятий. Были применены: унифицированный язык моделирования UML. Реализованы диаграммы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IDEF0, DFD,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описана классификация требований к программным системам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бизнес-процессы. Все это выразилось в ряде моделей, диаграмм, описанных и представленных в отчете.</a:t>
            </a:r>
          </a:p>
        </p:txBody>
      </p:sp>
    </p:spTree>
    <p:extLst>
      <p:ext uri="{BB962C8B-B14F-4D97-AF65-F5344CB8AC3E}">
        <p14:creationId xmlns:p14="http://schemas.microsoft.com/office/powerpoint/2010/main" val="350332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99696" y="2888433"/>
            <a:ext cx="60975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7046" y="5364287"/>
            <a:ext cx="4429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Эллерт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1310" y="1254037"/>
            <a:ext cx="974436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обеспечивает составление расписания некоторого учебного заведения, внесение в расписание изменений, выдачу полного расписания и дополнительной информации (например, по итоговому расписанию составляется расписание указанной группы на заданный день или неделю). В расписании фиксируются время и место проведения занятия, предмет и преподаватель, проводящий занятие, а также номер группы, для которой это занятие проводится. Расписание не должно содержать коллизий (например, разные занятия не должны пересекаться друг с другом по месту и времени их проведения, один преподаватель не может вести одновременно два разных занятия, в одно и то же время у одной и той же группы не может быть два различных занятия и т. д.)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06800" y="395054"/>
            <a:ext cx="568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2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1208" y="124100"/>
            <a:ext cx="568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2081" y="583465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D1602D-9C8F-4CF5-B2D2-ED64B21F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" y="928468"/>
            <a:ext cx="10607039" cy="44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044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69049" y="586511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разработки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044" y="772482"/>
            <a:ext cx="561992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модель состоит из одного главного блок операции и стрелок вхождения данных/инструментов и вывода результата.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слева обозначены входные данные (информация и объекты).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сверху – управление(информация для управления, документация).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справа – выходные данные, которые представляют собой результат работы операции.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снизу обозначены механизмы, представляющие собой ресурсы, выполняющие работу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(who?)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8B88E2-545A-45B9-B1E6-1764C20F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39" y="1294228"/>
            <a:ext cx="5848417" cy="32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1146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92519" y="5464028"/>
            <a:ext cx="4209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1146" y="1431778"/>
            <a:ext cx="51538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данными, необходимыми для начала работы ПО является запрос кода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вызов, контроль. Управление осуществляется благодаря инструкциям и нормативной документации. Ресурсами, выполняющими поставленную задачу, являются сам работник пункта проката и оборудование, с которого ведется управление программным обеспечением. Результатом выполнения является открытие расписания для учащихся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874D0D-7EBF-4D64-AB89-C651DF1A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91" y="1333283"/>
            <a:ext cx="6095999" cy="3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2708" y="134449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24429" y="6457890"/>
            <a:ext cx="1943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708" y="1014375"/>
            <a:ext cx="118065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DFD </a:t>
            </a:r>
            <a:r>
              <a:rPr lang="ru-RU" sz="2000" dirty="0"/>
              <a:t>диаграмма является нотацией для моделирования информационных систем с точки зрения хранения, обработки и передачи данных. Диаграмма состоит из стрелок (направленных потоков данных), а также из операций, хранилищ данных и внешних сущностей. В данном случае рассмотрена система работы кодового замка. В самом начале внешняя сущность, оператор, запускает ПО.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34F98E-2FFA-44D2-A4C7-E7C1AE92A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2624918"/>
            <a:ext cx="9542861" cy="38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4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689" y="130230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анализ вариантов использования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918700" y="6505067"/>
            <a:ext cx="213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689" y="913689"/>
            <a:ext cx="11795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запуск программы кодового замка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затем есть 3 варианта исхода событий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который ведут к определенным исходом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78C479-C0DE-4A04-82F5-C78DAD68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621575"/>
            <a:ext cx="11155679" cy="47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8927" y="143674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48927" y="1097903"/>
            <a:ext cx="7944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Исходя из вышеизложенных вариантов использования диаграммы, на проектируемой диаграмме классов следует расположить </a:t>
            </a:r>
            <a:r>
              <a:rPr lang="en-US" sz="2000" dirty="0"/>
              <a:t>3</a:t>
            </a:r>
            <a:r>
              <a:rPr lang="ru-RU" sz="2000" dirty="0"/>
              <a:t> класса: выбор формы, выбор группы, расписание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6A2660-1FE9-467E-A003-7C2598FA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3" y="2754392"/>
            <a:ext cx="11507913" cy="25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8600" y="3392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1043167"/>
            <a:ext cx="35554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Событийная цепочка процессов (EPC-диаграмма, англ. </a:t>
            </a:r>
            <a:r>
              <a:rPr lang="ru-RU" sz="2000" dirty="0" err="1"/>
              <a:t>event-driven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 </a:t>
            </a:r>
            <a:r>
              <a:rPr lang="ru-RU" sz="2000" dirty="0" err="1"/>
              <a:t>chain</a:t>
            </a:r>
            <a:r>
              <a:rPr lang="ru-RU" sz="2000" dirty="0"/>
              <a:t>) — тип блок-схемы, используемой для бизнес-моделирования. EPC может быть использована для настройки системы планирования ресурсов предприятия (ERP) и для улучшений бизнес-процессов.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26B559-2892-4BB1-8560-E8C126AD2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70" y="255402"/>
            <a:ext cx="5535037" cy="6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9473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370</TotalTime>
  <Words>859</Words>
  <Application>Microsoft Office PowerPoint</Application>
  <PresentationFormat>Широкоэкранный</PresentationFormat>
  <Paragraphs>80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Берлин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W10</cp:lastModifiedBy>
  <cp:revision>25</cp:revision>
  <dcterms:created xsi:type="dcterms:W3CDTF">2020-05-14T23:19:57Z</dcterms:created>
  <dcterms:modified xsi:type="dcterms:W3CDTF">2020-11-12T23:01:58Z</dcterms:modified>
</cp:coreProperties>
</file>