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3" r:id="rId2"/>
    <p:sldId id="322" r:id="rId3"/>
  </p:sldIdLst>
  <p:sldSz cx="9144000" cy="6858000" type="screen4x3"/>
  <p:notesSz cx="6797675" cy="9926638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0066"/>
    <a:srgbClr val="F9FBFD"/>
    <a:srgbClr val="33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2" d="100"/>
          <a:sy n="152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ECCB7-7D4D-42E5-BBF1-B730893269BF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C0AC-E259-422A-9079-C76F58B5F9C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221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C800-F66F-4993-8115-4AA0A54BB12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5CA7E-D390-438A-B7EE-FF9E27F2D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1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666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911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71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80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767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4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45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453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079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5176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A545-F6A4-4FB2-8AE2-A2F786A27E24}" type="datetimeFigureOut">
              <a:rPr lang="lv-LV" smtClean="0"/>
              <a:t>2017.11.08.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B3FB-E045-4A0D-9B2E-966A5017317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944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3D vides emulatori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956100"/>
              </p:ext>
            </p:extLst>
          </p:nvPr>
        </p:nvGraphicFramePr>
        <p:xfrm>
          <a:off x="467544" y="2204864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1666528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Paātrinajums headless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Rewards un ietriekšanās sienās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Komentārs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Unreal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Photoreal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100x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 agents, Sept’17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Udacity (roads</a:t>
                      </a:r>
                      <a:r>
                        <a:rPr lang="lv-LV" baseline="0" dirty="0" smtClean="0"/>
                        <a:t> 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Roads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Gazebo (ROS)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RobotSchool (OpenAI)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DeepMind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Isaac (NVIDIA)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Not</a:t>
                      </a:r>
                      <a:r>
                        <a:rPr lang="lv-LV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 descr="Att&amp;emacr;lu rezult&amp;amacr;ti vaic&amp;amacr;jumam “A B C”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227" y="83671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23528" y="4005064"/>
            <a:ext cx="849694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Att&amp;emacr;lu rezult&amp;amacr;ti vaic&amp;amacr;jumam “A B C”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227" y="83671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44624"/>
            <a:ext cx="4834880" cy="1143000"/>
          </a:xfrm>
        </p:spPr>
        <p:txBody>
          <a:bodyPr>
            <a:normAutofit/>
          </a:bodyPr>
          <a:lstStyle/>
          <a:p>
            <a:r>
              <a:rPr lang="lv-LV" sz="3600" dirty="0" smtClean="0"/>
              <a:t>Viss Pytorch uz CUDA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757483"/>
              </p:ext>
            </p:extLst>
          </p:nvPr>
        </p:nvGraphicFramePr>
        <p:xfrm>
          <a:off x="457200" y="196024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Karpathy</a:t>
                      </a:r>
                    </a:p>
                    <a:p>
                      <a:r>
                        <a:rPr lang="lv-LV" dirty="0" smtClean="0"/>
                        <a:t>8400 dim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tAE-Random</a:t>
                      </a:r>
                    </a:p>
                    <a:p>
                      <a:r>
                        <a:rPr lang="lv-LV" dirty="0" smtClean="0"/>
                        <a:t>8400 </a:t>
                      </a:r>
                      <a:r>
                        <a:rPr lang="lv-LV" dirty="0" smtClean="0">
                          <a:sym typeface="Wingdings" pitchFamily="2" charset="2"/>
                        </a:rPr>
                        <a:t> </a:t>
                      </a:r>
                      <a:r>
                        <a:rPr lang="lv-LV" dirty="0" smtClean="0"/>
                        <a:t>80</a:t>
                      </a:r>
                      <a:r>
                        <a:rPr lang="lv-LV" baseline="0" dirty="0" smtClean="0"/>
                        <a:t> </a:t>
                      </a:r>
                      <a:r>
                        <a:rPr lang="lv-LV" dirty="0" smtClean="0"/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tAE-Trained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8400 </a:t>
                      </a:r>
                      <a:r>
                        <a:rPr lang="lv-LV" dirty="0" smtClean="0">
                          <a:sym typeface="Wingdings" pitchFamily="2" charset="2"/>
                        </a:rPr>
                        <a:t> </a:t>
                      </a:r>
                      <a:r>
                        <a:rPr lang="lv-LV" dirty="0" smtClean="0"/>
                        <a:t>80</a:t>
                      </a:r>
                      <a:r>
                        <a:rPr lang="lv-LV" baseline="0" dirty="0" smtClean="0"/>
                        <a:t> </a:t>
                      </a:r>
                      <a:r>
                        <a:rPr lang="lv-LV" dirty="0" smtClean="0"/>
                        <a:t>dim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Initialized Random</a:t>
                      </a:r>
                    </a:p>
                    <a:p>
                      <a:endParaRPr lang="lv-LV" dirty="0" smtClean="0"/>
                    </a:p>
                    <a:p>
                      <a:endParaRPr lang="lv-LV" dirty="0" smtClean="0"/>
                    </a:p>
                    <a:p>
                      <a:endParaRPr lang="lv-LV" dirty="0" smtClean="0"/>
                    </a:p>
                    <a:p>
                      <a:endParaRPr lang="lv-LV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Immitation from EpisodicControl</a:t>
                      </a:r>
                    </a:p>
                    <a:p>
                      <a:endParaRPr lang="lv-LV" dirty="0" smtClean="0"/>
                    </a:p>
                    <a:p>
                      <a:endParaRPr lang="lv-LV" dirty="0" smtClean="0"/>
                    </a:p>
                    <a:p>
                      <a:endParaRPr lang="lv-LV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14251" y="2564904"/>
            <a:ext cx="384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200" dirty="0" smtClean="0">
                <a:solidFill>
                  <a:srgbClr val="FFFF00"/>
                </a:solidFill>
              </a:rPr>
              <a:t>Low-dimensional representation of high-dimensional input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1111" y="5068795"/>
            <a:ext cx="2000050" cy="1312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566" y="3107627"/>
            <a:ext cx="2020606" cy="132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76" y="5067018"/>
            <a:ext cx="1981896" cy="1314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982" y="5196423"/>
            <a:ext cx="1786762" cy="1184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313" y="5002572"/>
            <a:ext cx="2079077" cy="13787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224" y="3144623"/>
            <a:ext cx="2097166" cy="1372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388275"/>
            <a:ext cx="1327453" cy="16005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939" y="388275"/>
            <a:ext cx="1327453" cy="1600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388274"/>
            <a:ext cx="1327453" cy="16005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138" y="388274"/>
            <a:ext cx="1327453" cy="1600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9650" y="3104716"/>
            <a:ext cx="2046664" cy="13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82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3D vides emulatori</vt:lpstr>
      <vt:lpstr>Viss Pytorch uz CUDA</vt:lpstr>
    </vt:vector>
  </TitlesOfParts>
  <Company>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MacBook</cp:lastModifiedBy>
  <cp:revision>171</cp:revision>
  <cp:lastPrinted>2014-12-11T11:03:28Z</cp:lastPrinted>
  <dcterms:created xsi:type="dcterms:W3CDTF">2014-01-07T14:07:16Z</dcterms:created>
  <dcterms:modified xsi:type="dcterms:W3CDTF">2017-11-08T20:48:18Z</dcterms:modified>
</cp:coreProperties>
</file>