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sldIdLst>
    <p:sldId id="256" r:id="rId5"/>
    <p:sldId id="257" r:id="rId6"/>
    <p:sldId id="263" r:id="rId7"/>
    <p:sldId id="264" r:id="rId8"/>
    <p:sldId id="265" r:id="rId9"/>
    <p:sldId id="266" r:id="rId10"/>
    <p:sldId id="262" r:id="rId11"/>
    <p:sldId id="267" r:id="rId12"/>
    <p:sldId id="259" r:id="rId13"/>
    <p:sldId id="260" r:id="rId14"/>
    <p:sldId id="261" r:id="rId15"/>
    <p:sldId id="258" r:id="rId16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12829C-B0B7-403D-9332-45F0C6DDCE09}" v="2138" dt="2025-01-06T16:33:43.4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76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SharedWorker" TargetMode="External"/><Relationship Id="rId1" Type="http://schemas.openxmlformats.org/officeDocument/2006/relationships/hyperlink" Target="https://developer.mozilla.org/en-US/docs/Web/API/Web_Workers_API/Using_web_workers" TargetMode="External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SharedWorker" TargetMode="External"/><Relationship Id="rId1" Type="http://schemas.openxmlformats.org/officeDocument/2006/relationships/hyperlink" Target="https://developer.mozilla.org/en-US/docs/Web/API/Web_Workers_API/Using_web_worker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38B657-EADB-4E02-A3FF-E4C34A87C05A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AAA0663-C66C-4183-BCE1-FACF7A800B82}">
      <dgm:prSet/>
      <dgm:spPr/>
      <dgm:t>
        <a:bodyPr/>
        <a:lstStyle/>
        <a:p>
          <a:r>
            <a:rPr lang="ru-RU" dirty="0">
              <a:latin typeface="Sofia Sans" pitchFamily="2" charset="0"/>
            </a:rPr>
            <a:t>Код в </a:t>
          </a:r>
          <a:r>
            <a:rPr lang="ru-RU" dirty="0" err="1">
              <a:latin typeface="Sofia Sans" pitchFamily="2" charset="0"/>
            </a:rPr>
            <a:t>нишка</a:t>
          </a:r>
          <a:r>
            <a:rPr lang="ru-RU" dirty="0">
              <a:latin typeface="Sofia Sans" pitchFamily="2" charset="0"/>
            </a:rPr>
            <a:t>, </a:t>
          </a:r>
          <a:r>
            <a:rPr lang="ru-RU" dirty="0" err="1">
              <a:latin typeface="Sofia Sans" pitchFamily="2" charset="0"/>
            </a:rPr>
            <a:t>работеща</a:t>
          </a:r>
          <a:r>
            <a:rPr lang="ru-RU" dirty="0">
              <a:latin typeface="Sofia Sans" pitchFamily="2" charset="0"/>
            </a:rPr>
            <a:t> </a:t>
          </a:r>
          <a:r>
            <a:rPr lang="ru-RU" dirty="0" err="1">
              <a:latin typeface="Sofia Sans" pitchFamily="2" charset="0"/>
            </a:rPr>
            <a:t>успоредно</a:t>
          </a:r>
          <a:r>
            <a:rPr lang="ru-RU" dirty="0">
              <a:latin typeface="Sofia Sans" pitchFamily="2" charset="0"/>
            </a:rPr>
            <a:t> с </a:t>
          </a:r>
          <a:r>
            <a:rPr lang="ru-RU" dirty="0" err="1">
              <a:latin typeface="Sofia Sans" pitchFamily="2" charset="0"/>
            </a:rPr>
            <a:t>основния</a:t>
          </a:r>
          <a:r>
            <a:rPr lang="ru-RU" dirty="0">
              <a:latin typeface="Sofia Sans" pitchFamily="2" charset="0"/>
            </a:rPr>
            <a:t> </a:t>
          </a:r>
          <a:r>
            <a:rPr lang="en-US" dirty="0">
              <a:latin typeface="Sofia Sans" pitchFamily="2" charset="0"/>
            </a:rPr>
            <a:t>JS</a:t>
          </a:r>
          <a:r>
            <a:rPr lang="ru-RU" dirty="0">
              <a:latin typeface="Sofia Sans" pitchFamily="2" charset="0"/>
            </a:rPr>
            <a:t>
</a:t>
          </a:r>
          <a:r>
            <a:rPr lang="ru-RU" dirty="0" err="1">
              <a:latin typeface="Sofia Sans" pitchFamily="2" charset="0"/>
            </a:rPr>
            <a:t>Позволява</a:t>
          </a:r>
          <a:r>
            <a:rPr lang="ru-RU" dirty="0">
              <a:latin typeface="Sofia Sans" pitchFamily="2" charset="0"/>
            </a:rPr>
            <a:t> </a:t>
          </a:r>
          <a:r>
            <a:rPr lang="ru-RU" dirty="0" err="1">
              <a:latin typeface="Sofia Sans" pitchFamily="2" charset="0"/>
            </a:rPr>
            <a:t>изпълняване</a:t>
          </a:r>
          <a:r>
            <a:rPr lang="ru-RU" dirty="0">
              <a:latin typeface="Sofia Sans" pitchFamily="2" charset="0"/>
            </a:rPr>
            <a:t> на </a:t>
          </a:r>
          <a:r>
            <a:rPr lang="ru-RU" dirty="0" err="1">
              <a:latin typeface="Sofia Sans" pitchFamily="2" charset="0"/>
            </a:rPr>
            <a:t>тежки</a:t>
          </a:r>
          <a:r>
            <a:rPr lang="ru-RU" dirty="0">
              <a:latin typeface="Sofia Sans" pitchFamily="2" charset="0"/>
            </a:rPr>
            <a:t> задачи без да ‘</a:t>
          </a:r>
          <a:r>
            <a:rPr lang="ru-RU" dirty="0" err="1">
              <a:latin typeface="Sofia Sans" pitchFamily="2" charset="0"/>
            </a:rPr>
            <a:t>заспива</a:t>
          </a:r>
          <a:r>
            <a:rPr lang="ru-RU" dirty="0">
              <a:latin typeface="Sofia Sans" pitchFamily="2" charset="0"/>
            </a:rPr>
            <a:t>’ </a:t>
          </a:r>
          <a:r>
            <a:rPr lang="ru-RU" dirty="0" err="1">
              <a:latin typeface="Sofia Sans" pitchFamily="2" charset="0"/>
            </a:rPr>
            <a:t>потр</a:t>
          </a:r>
          <a:r>
            <a:rPr lang="ru-RU" dirty="0">
              <a:latin typeface="Sofia Sans" pitchFamily="2" charset="0"/>
            </a:rPr>
            <a:t>. интерфейс
</a:t>
          </a:r>
          <a:r>
            <a:rPr lang="ru-RU" dirty="0" err="1">
              <a:latin typeface="Sofia Sans" pitchFamily="2" charset="0"/>
            </a:rPr>
            <a:t>Връзка</a:t>
          </a:r>
          <a:r>
            <a:rPr lang="ru-RU" dirty="0">
              <a:latin typeface="Sofia Sans" pitchFamily="2" charset="0"/>
            </a:rPr>
            <a:t> </a:t>
          </a:r>
          <a:r>
            <a:rPr lang="ru-RU" dirty="0" err="1">
              <a:latin typeface="Sofia Sans" pitchFamily="2" charset="0"/>
            </a:rPr>
            <a:t>през</a:t>
          </a:r>
          <a:r>
            <a:rPr lang="ru-RU" dirty="0">
              <a:latin typeface="Sofia Sans" pitchFamily="2" charset="0"/>
            </a:rPr>
            <a:t> </a:t>
          </a:r>
          <a:r>
            <a:rPr lang="ru-RU" dirty="0" err="1">
              <a:latin typeface="Sofia Sans" pitchFamily="2" charset="0"/>
            </a:rPr>
            <a:t>интер-процесни</a:t>
          </a:r>
          <a:r>
            <a:rPr lang="ru-RU" dirty="0">
              <a:latin typeface="Sofia Sans" pitchFamily="2" charset="0"/>
            </a:rPr>
            <a:t> </a:t>
          </a:r>
          <a:r>
            <a:rPr lang="ru-RU" dirty="0" err="1">
              <a:latin typeface="Sofia Sans" pitchFamily="2" charset="0"/>
            </a:rPr>
            <a:t>съобщения</a:t>
          </a:r>
          <a:r>
            <a:rPr lang="ru-RU" dirty="0">
              <a:latin typeface="Sofia Sans" pitchFamily="2" charset="0"/>
            </a:rPr>
            <a:t>.</a:t>
          </a:r>
          <a:endParaRPr lang="en-US" dirty="0">
            <a:latin typeface="Sofia Sans" pitchFamily="2" charset="0"/>
          </a:endParaRPr>
        </a:p>
      </dgm:t>
    </dgm:pt>
    <dgm:pt modelId="{78CA5C62-7369-4C2F-8B5C-0E98D0E8DAFF}" type="parTrans" cxnId="{93D89CB4-38B1-435E-851E-8BAE898ABBC2}">
      <dgm:prSet/>
      <dgm:spPr/>
      <dgm:t>
        <a:bodyPr/>
        <a:lstStyle/>
        <a:p>
          <a:endParaRPr lang="en-US"/>
        </a:p>
      </dgm:t>
    </dgm:pt>
    <dgm:pt modelId="{23FEDD5F-CCEE-49EB-B0D1-F030149E59BD}" type="sibTrans" cxnId="{93D89CB4-38B1-435E-851E-8BAE898ABBC2}">
      <dgm:prSet/>
      <dgm:spPr/>
      <dgm:t>
        <a:bodyPr/>
        <a:lstStyle/>
        <a:p>
          <a:endParaRPr lang="en-US"/>
        </a:p>
      </dgm:t>
    </dgm:pt>
    <dgm:pt modelId="{34428A32-E81E-42F8-A834-6D217809CFB2}" type="pres">
      <dgm:prSet presAssocID="{8138B657-EADB-4E02-A3FF-E4C34A87C05A}" presName="vert0" presStyleCnt="0">
        <dgm:presLayoutVars>
          <dgm:dir/>
          <dgm:animOne val="branch"/>
          <dgm:animLvl val="lvl"/>
        </dgm:presLayoutVars>
      </dgm:prSet>
      <dgm:spPr/>
    </dgm:pt>
    <dgm:pt modelId="{72085417-9684-4D83-B5B1-AA2C220A91DD}" type="pres">
      <dgm:prSet presAssocID="{AAAA0663-C66C-4183-BCE1-FACF7A800B82}" presName="thickLine" presStyleLbl="alignNode1" presStyleIdx="0" presStyleCnt="1"/>
      <dgm:spPr/>
    </dgm:pt>
    <dgm:pt modelId="{51A0D62E-071C-42B8-B217-CDEA68F94F20}" type="pres">
      <dgm:prSet presAssocID="{AAAA0663-C66C-4183-BCE1-FACF7A800B82}" presName="horz1" presStyleCnt="0"/>
      <dgm:spPr/>
    </dgm:pt>
    <dgm:pt modelId="{8BA27904-9732-4C99-9EE2-822F05837C4D}" type="pres">
      <dgm:prSet presAssocID="{AAAA0663-C66C-4183-BCE1-FACF7A800B82}" presName="tx1" presStyleLbl="revTx" presStyleIdx="0" presStyleCnt="1" custLinFactNeighborX="-92"/>
      <dgm:spPr/>
    </dgm:pt>
    <dgm:pt modelId="{27070306-E5C9-415C-82A8-220FFB23BA5E}" type="pres">
      <dgm:prSet presAssocID="{AAAA0663-C66C-4183-BCE1-FACF7A800B82}" presName="vert1" presStyleCnt="0"/>
      <dgm:spPr/>
    </dgm:pt>
  </dgm:ptLst>
  <dgm:cxnLst>
    <dgm:cxn modelId="{68BDB89D-2733-4B58-91DB-97B8B6DADBE6}" type="presOf" srcId="{AAAA0663-C66C-4183-BCE1-FACF7A800B82}" destId="{8BA27904-9732-4C99-9EE2-822F05837C4D}" srcOrd="0" destOrd="0" presId="urn:microsoft.com/office/officeart/2008/layout/LinedList"/>
    <dgm:cxn modelId="{93D89CB4-38B1-435E-851E-8BAE898ABBC2}" srcId="{8138B657-EADB-4E02-A3FF-E4C34A87C05A}" destId="{AAAA0663-C66C-4183-BCE1-FACF7A800B82}" srcOrd="0" destOrd="0" parTransId="{78CA5C62-7369-4C2F-8B5C-0E98D0E8DAFF}" sibTransId="{23FEDD5F-CCEE-49EB-B0D1-F030149E59BD}"/>
    <dgm:cxn modelId="{0ECFE1E6-A2CD-4482-9D12-A62AA02AA434}" type="presOf" srcId="{8138B657-EADB-4E02-A3FF-E4C34A87C05A}" destId="{34428A32-E81E-42F8-A834-6D217809CFB2}" srcOrd="0" destOrd="0" presId="urn:microsoft.com/office/officeart/2008/layout/LinedList"/>
    <dgm:cxn modelId="{6BBA70F4-9456-4BBA-BE06-36B1F3CAEE6B}" type="presParOf" srcId="{34428A32-E81E-42F8-A834-6D217809CFB2}" destId="{72085417-9684-4D83-B5B1-AA2C220A91DD}" srcOrd="0" destOrd="0" presId="urn:microsoft.com/office/officeart/2008/layout/LinedList"/>
    <dgm:cxn modelId="{5FFDB50B-ED63-4ABC-AF96-3CC04B38491D}" type="presParOf" srcId="{34428A32-E81E-42F8-A834-6D217809CFB2}" destId="{51A0D62E-071C-42B8-B217-CDEA68F94F20}" srcOrd="1" destOrd="0" presId="urn:microsoft.com/office/officeart/2008/layout/LinedList"/>
    <dgm:cxn modelId="{3EAA84E3-2EE0-46A2-A979-C9C67587E139}" type="presParOf" srcId="{51A0D62E-071C-42B8-B217-CDEA68F94F20}" destId="{8BA27904-9732-4C99-9EE2-822F05837C4D}" srcOrd="0" destOrd="0" presId="urn:microsoft.com/office/officeart/2008/layout/LinedList"/>
    <dgm:cxn modelId="{B7F826C9-3B61-4909-B1DA-6314594F163B}" type="presParOf" srcId="{51A0D62E-071C-42B8-B217-CDEA68F94F20}" destId="{27070306-E5C9-415C-82A8-220FFB23BA5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B7CE73-D484-4A90-9B21-7AF908F6654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83C9CAF-0EB8-457B-A019-07628DEC77E8}">
      <dgm:prSet custT="1"/>
      <dgm:spPr/>
      <dgm:t>
        <a:bodyPr/>
        <a:lstStyle/>
        <a:p>
          <a:r>
            <a:rPr lang="ru-RU" sz="4800" dirty="0">
              <a:latin typeface="Sofia Sans" pitchFamily="2" charset="0"/>
            </a:rPr>
            <a:t>Без </a:t>
          </a:r>
          <a:r>
            <a:rPr lang="ru-RU" sz="4800" dirty="0" err="1">
              <a:latin typeface="Sofia Sans" pitchFamily="2" charset="0"/>
            </a:rPr>
            <a:t>достъп</a:t>
          </a:r>
          <a:r>
            <a:rPr lang="ru-RU" sz="4800" dirty="0">
              <a:latin typeface="Sofia Sans" pitchFamily="2" charset="0"/>
            </a:rPr>
            <a:t> до DOM</a:t>
          </a:r>
        </a:p>
        <a:p>
          <a:r>
            <a:rPr lang="ru-RU" sz="4800" dirty="0" err="1">
              <a:latin typeface="Sofia Sans" pitchFamily="2" charset="0"/>
            </a:rPr>
            <a:t>Може</a:t>
          </a:r>
          <a:r>
            <a:rPr lang="ru-RU" sz="4800" dirty="0">
              <a:latin typeface="Sofia Sans" pitchFamily="2" charset="0"/>
            </a:rPr>
            <a:t> да </a:t>
          </a:r>
          <a:r>
            <a:rPr lang="ru-RU" sz="4800" dirty="0" err="1">
              <a:latin typeface="Sofia Sans" pitchFamily="2" charset="0"/>
            </a:rPr>
            <a:t>съдържа</a:t>
          </a:r>
          <a:r>
            <a:rPr lang="ru-RU" sz="4800" dirty="0">
              <a:latin typeface="Sofia Sans" pitchFamily="2" charset="0"/>
            </a:rPr>
            <a:t> множество функции
М</a:t>
          </a:r>
          <a:r>
            <a:rPr lang="bg-BG" sz="4800" dirty="0" err="1">
              <a:latin typeface="Sofia Sans" pitchFamily="2" charset="0"/>
            </a:rPr>
            <a:t>огат</a:t>
          </a:r>
          <a:r>
            <a:rPr lang="bg-BG" sz="4800" dirty="0">
              <a:latin typeface="Sofia Sans" pitchFamily="2" charset="0"/>
            </a:rPr>
            <a:t> да се качват и ползват от облака*</a:t>
          </a:r>
        </a:p>
        <a:p>
          <a:r>
            <a:rPr lang="bg-BG" sz="1600" dirty="0">
              <a:latin typeface="Sofia Sans" pitchFamily="2" charset="0"/>
            </a:rPr>
            <a:t>* за което обикновено се грижи доставчик на облачни услуги</a:t>
          </a:r>
          <a:endParaRPr lang="en-US" sz="1600" dirty="0">
            <a:latin typeface="Sofia Sans" pitchFamily="2" charset="0"/>
          </a:endParaRPr>
        </a:p>
      </dgm:t>
    </dgm:pt>
    <dgm:pt modelId="{51B008B0-6DD7-4AE7-867F-C2A0E6FF257F}" type="parTrans" cxnId="{7983AEB5-736D-4097-825A-77F57AA625A4}">
      <dgm:prSet/>
      <dgm:spPr/>
      <dgm:t>
        <a:bodyPr/>
        <a:lstStyle/>
        <a:p>
          <a:endParaRPr lang="en-US"/>
        </a:p>
      </dgm:t>
    </dgm:pt>
    <dgm:pt modelId="{BD6C577E-0ECF-4444-87F9-E8E811222250}" type="sibTrans" cxnId="{7983AEB5-736D-4097-825A-77F57AA625A4}">
      <dgm:prSet/>
      <dgm:spPr/>
      <dgm:t>
        <a:bodyPr/>
        <a:lstStyle/>
        <a:p>
          <a:endParaRPr lang="en-US"/>
        </a:p>
      </dgm:t>
    </dgm:pt>
    <dgm:pt modelId="{F00A6E5A-C4A2-4EDF-A980-13F8FFA719DD}" type="pres">
      <dgm:prSet presAssocID="{EEB7CE73-D484-4A90-9B21-7AF908F66547}" presName="vert0" presStyleCnt="0">
        <dgm:presLayoutVars>
          <dgm:dir/>
          <dgm:animOne val="branch"/>
          <dgm:animLvl val="lvl"/>
        </dgm:presLayoutVars>
      </dgm:prSet>
      <dgm:spPr/>
    </dgm:pt>
    <dgm:pt modelId="{284097E6-A083-4CBF-8D20-856F6C115EE4}" type="pres">
      <dgm:prSet presAssocID="{C83C9CAF-0EB8-457B-A019-07628DEC77E8}" presName="thickLine" presStyleLbl="alignNode1" presStyleIdx="0" presStyleCnt="1"/>
      <dgm:spPr/>
    </dgm:pt>
    <dgm:pt modelId="{73524AD9-D81B-4002-B2A5-8F303066A7ED}" type="pres">
      <dgm:prSet presAssocID="{C83C9CAF-0EB8-457B-A019-07628DEC77E8}" presName="horz1" presStyleCnt="0"/>
      <dgm:spPr/>
    </dgm:pt>
    <dgm:pt modelId="{448F42AA-129D-494B-B588-D03E3E8B278A}" type="pres">
      <dgm:prSet presAssocID="{C83C9CAF-0EB8-457B-A019-07628DEC77E8}" presName="tx1" presStyleLbl="revTx" presStyleIdx="0" presStyleCnt="1"/>
      <dgm:spPr/>
    </dgm:pt>
    <dgm:pt modelId="{6D137E4C-551E-408B-9ADB-DB6F8B900CA2}" type="pres">
      <dgm:prSet presAssocID="{C83C9CAF-0EB8-457B-A019-07628DEC77E8}" presName="vert1" presStyleCnt="0"/>
      <dgm:spPr/>
    </dgm:pt>
  </dgm:ptLst>
  <dgm:cxnLst>
    <dgm:cxn modelId="{7983AEB5-736D-4097-825A-77F57AA625A4}" srcId="{EEB7CE73-D484-4A90-9B21-7AF908F66547}" destId="{C83C9CAF-0EB8-457B-A019-07628DEC77E8}" srcOrd="0" destOrd="0" parTransId="{51B008B0-6DD7-4AE7-867F-C2A0E6FF257F}" sibTransId="{BD6C577E-0ECF-4444-87F9-E8E811222250}"/>
    <dgm:cxn modelId="{28FFD3C7-6199-4274-86C1-524B5400E1A7}" type="presOf" srcId="{C83C9CAF-0EB8-457B-A019-07628DEC77E8}" destId="{448F42AA-129D-494B-B588-D03E3E8B278A}" srcOrd="0" destOrd="0" presId="urn:microsoft.com/office/officeart/2008/layout/LinedList"/>
    <dgm:cxn modelId="{6048B3CA-E62F-4D6E-8775-06A32AE28573}" type="presOf" srcId="{EEB7CE73-D484-4A90-9B21-7AF908F66547}" destId="{F00A6E5A-C4A2-4EDF-A980-13F8FFA719DD}" srcOrd="0" destOrd="0" presId="urn:microsoft.com/office/officeart/2008/layout/LinedList"/>
    <dgm:cxn modelId="{995A13D8-3B6A-42B1-ACF4-F1D3E6601148}" type="presParOf" srcId="{F00A6E5A-C4A2-4EDF-A980-13F8FFA719DD}" destId="{284097E6-A083-4CBF-8D20-856F6C115EE4}" srcOrd="0" destOrd="0" presId="urn:microsoft.com/office/officeart/2008/layout/LinedList"/>
    <dgm:cxn modelId="{7290F0C1-96FC-4CF7-AC5A-63F6A4FE587A}" type="presParOf" srcId="{F00A6E5A-C4A2-4EDF-A980-13F8FFA719DD}" destId="{73524AD9-D81B-4002-B2A5-8F303066A7ED}" srcOrd="1" destOrd="0" presId="urn:microsoft.com/office/officeart/2008/layout/LinedList"/>
    <dgm:cxn modelId="{052C54C8-0CE9-4601-810C-74CB5726C608}" type="presParOf" srcId="{73524AD9-D81B-4002-B2A5-8F303066A7ED}" destId="{448F42AA-129D-494B-B588-D03E3E8B278A}" srcOrd="0" destOrd="0" presId="urn:microsoft.com/office/officeart/2008/layout/LinedList"/>
    <dgm:cxn modelId="{F7998AFA-1100-4F63-8B64-62290BB0631A}" type="presParOf" srcId="{73524AD9-D81B-4002-B2A5-8F303066A7ED}" destId="{6D137E4C-551E-408B-9ADB-DB6F8B900CA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B7CE73-D484-4A90-9B21-7AF908F6654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83C9CAF-0EB8-457B-A019-07628DEC77E8}">
      <dgm:prSet/>
      <dgm:spPr/>
      <dgm:t>
        <a:bodyPr/>
        <a:lstStyle/>
        <a:p>
          <a:pPr algn="l"/>
          <a:r>
            <a:rPr lang="en-US" dirty="0" err="1">
              <a:latin typeface="Sofia Sans" pitchFamily="2" charset="0"/>
              <a:hlinkClick xmlns:r="http://schemas.openxmlformats.org/officeDocument/2006/relationships" r:id="rId1"/>
            </a:rPr>
            <a:t>WebWorker</a:t>
          </a:r>
          <a:endParaRPr lang="en-US" dirty="0">
            <a:latin typeface="Sofia Sans" pitchFamily="2" charset="0"/>
          </a:endParaRPr>
        </a:p>
      </dgm:t>
    </dgm:pt>
    <dgm:pt modelId="{51B008B0-6DD7-4AE7-867F-C2A0E6FF257F}" type="parTrans" cxnId="{7983AEB5-736D-4097-825A-77F57AA625A4}">
      <dgm:prSet/>
      <dgm:spPr/>
      <dgm:t>
        <a:bodyPr/>
        <a:lstStyle/>
        <a:p>
          <a:endParaRPr lang="en-US"/>
        </a:p>
      </dgm:t>
    </dgm:pt>
    <dgm:pt modelId="{BD6C577E-0ECF-4444-87F9-E8E811222250}" type="sibTrans" cxnId="{7983AEB5-736D-4097-825A-77F57AA625A4}">
      <dgm:prSet/>
      <dgm:spPr/>
      <dgm:t>
        <a:bodyPr/>
        <a:lstStyle/>
        <a:p>
          <a:endParaRPr lang="en-US"/>
        </a:p>
      </dgm:t>
    </dgm:pt>
    <dgm:pt modelId="{6C6DF41A-11F6-4B5B-B8EE-44F9EF6083B5}">
      <dgm:prSet/>
      <dgm:spPr/>
      <dgm:t>
        <a:bodyPr/>
        <a:lstStyle/>
        <a:p>
          <a:r>
            <a:rPr lang="en-US" dirty="0" err="1">
              <a:latin typeface="Sofia Sans" pitchFamily="2" charset="0"/>
              <a:hlinkClick xmlns:r="http://schemas.openxmlformats.org/officeDocument/2006/relationships" r:id="rId1"/>
            </a:rPr>
            <a:t>ServiceWorker</a:t>
          </a:r>
          <a:endParaRPr lang="en-US" dirty="0">
            <a:latin typeface="Sofia Sans" pitchFamily="2" charset="0"/>
          </a:endParaRPr>
        </a:p>
      </dgm:t>
    </dgm:pt>
    <dgm:pt modelId="{91919B11-9026-4B06-B9FA-C228BFAC8340}" type="parTrans" cxnId="{80208FFF-62D1-4DC4-B58C-54E37F616958}">
      <dgm:prSet/>
      <dgm:spPr/>
      <dgm:t>
        <a:bodyPr/>
        <a:lstStyle/>
        <a:p>
          <a:endParaRPr lang="bg-BG"/>
        </a:p>
      </dgm:t>
    </dgm:pt>
    <dgm:pt modelId="{8AB5EA82-37E4-4FE5-A08A-7AA7077C76F1}" type="sibTrans" cxnId="{80208FFF-62D1-4DC4-B58C-54E37F616958}">
      <dgm:prSet/>
      <dgm:spPr/>
      <dgm:t>
        <a:bodyPr/>
        <a:lstStyle/>
        <a:p>
          <a:endParaRPr lang="bg-BG"/>
        </a:p>
      </dgm:t>
    </dgm:pt>
    <dgm:pt modelId="{C9142AA0-660B-4891-B8F3-A88ED7A4F567}">
      <dgm:prSet/>
      <dgm:spPr/>
      <dgm:t>
        <a:bodyPr/>
        <a:lstStyle/>
        <a:p>
          <a:r>
            <a:rPr lang="en-US" dirty="0" err="1">
              <a:latin typeface="Sofia Sans" pitchFamily="2" charset="0"/>
              <a:hlinkClick xmlns:r="http://schemas.openxmlformats.org/officeDocument/2006/relationships" r:id="rId2"/>
            </a:rPr>
            <a:t>SharedWorker</a:t>
          </a:r>
          <a:endParaRPr lang="en-US" dirty="0">
            <a:latin typeface="Sofia Sans" pitchFamily="2" charset="0"/>
          </a:endParaRPr>
        </a:p>
      </dgm:t>
    </dgm:pt>
    <dgm:pt modelId="{2BDDEF71-09CC-4A7C-98E9-AFFBA42E20ED}" type="parTrans" cxnId="{FA903962-0EC6-45AB-A26F-59A46CB0E33C}">
      <dgm:prSet/>
      <dgm:spPr/>
      <dgm:t>
        <a:bodyPr/>
        <a:lstStyle/>
        <a:p>
          <a:endParaRPr lang="bg-BG"/>
        </a:p>
      </dgm:t>
    </dgm:pt>
    <dgm:pt modelId="{6CF1ECE4-A659-4A33-BF3B-7357B5DAFD68}" type="sibTrans" cxnId="{FA903962-0EC6-45AB-A26F-59A46CB0E33C}">
      <dgm:prSet/>
      <dgm:spPr/>
      <dgm:t>
        <a:bodyPr/>
        <a:lstStyle/>
        <a:p>
          <a:endParaRPr lang="bg-BG"/>
        </a:p>
      </dgm:t>
    </dgm:pt>
    <dgm:pt modelId="{67A4A9E8-9014-461F-AA42-6F8D92130BD7}">
      <dgm:prSet/>
      <dgm:spPr/>
      <dgm:t>
        <a:bodyPr/>
        <a:lstStyle/>
        <a:p>
          <a:r>
            <a:rPr lang="en-US">
              <a:latin typeface="Sofia Sans" pitchFamily="2" charset="0"/>
            </a:rPr>
            <a:t>CloudFlare </a:t>
          </a:r>
          <a:r>
            <a:rPr lang="en-US" dirty="0">
              <a:latin typeface="Sofia Sans" pitchFamily="2" charset="0"/>
            </a:rPr>
            <a:t>Worker*</a:t>
          </a:r>
        </a:p>
      </dgm:t>
    </dgm:pt>
    <dgm:pt modelId="{2D0AA32F-0EF2-4358-AA25-E5B8C4E9E019}" type="parTrans" cxnId="{B85EA29C-8C13-4CC2-9A80-DBE433535499}">
      <dgm:prSet/>
      <dgm:spPr/>
      <dgm:t>
        <a:bodyPr/>
        <a:lstStyle/>
        <a:p>
          <a:endParaRPr lang="bg-BG"/>
        </a:p>
      </dgm:t>
    </dgm:pt>
    <dgm:pt modelId="{31347368-6CB2-4D37-81C1-4430D8560642}" type="sibTrans" cxnId="{B85EA29C-8C13-4CC2-9A80-DBE433535499}">
      <dgm:prSet/>
      <dgm:spPr/>
      <dgm:t>
        <a:bodyPr/>
        <a:lstStyle/>
        <a:p>
          <a:endParaRPr lang="bg-BG"/>
        </a:p>
      </dgm:t>
    </dgm:pt>
    <dgm:pt modelId="{F00A6E5A-C4A2-4EDF-A980-13F8FFA719DD}" type="pres">
      <dgm:prSet presAssocID="{EEB7CE73-D484-4A90-9B21-7AF908F66547}" presName="vert0" presStyleCnt="0">
        <dgm:presLayoutVars>
          <dgm:dir/>
          <dgm:animOne val="branch"/>
          <dgm:animLvl val="lvl"/>
        </dgm:presLayoutVars>
      </dgm:prSet>
      <dgm:spPr/>
    </dgm:pt>
    <dgm:pt modelId="{284097E6-A083-4CBF-8D20-856F6C115EE4}" type="pres">
      <dgm:prSet presAssocID="{C83C9CAF-0EB8-457B-A019-07628DEC77E8}" presName="thickLine" presStyleLbl="alignNode1" presStyleIdx="0" presStyleCnt="4"/>
      <dgm:spPr/>
    </dgm:pt>
    <dgm:pt modelId="{73524AD9-D81B-4002-B2A5-8F303066A7ED}" type="pres">
      <dgm:prSet presAssocID="{C83C9CAF-0EB8-457B-A019-07628DEC77E8}" presName="horz1" presStyleCnt="0"/>
      <dgm:spPr/>
    </dgm:pt>
    <dgm:pt modelId="{448F42AA-129D-494B-B588-D03E3E8B278A}" type="pres">
      <dgm:prSet presAssocID="{C83C9CAF-0EB8-457B-A019-07628DEC77E8}" presName="tx1" presStyleLbl="revTx" presStyleIdx="0" presStyleCnt="4"/>
      <dgm:spPr/>
    </dgm:pt>
    <dgm:pt modelId="{6D137E4C-551E-408B-9ADB-DB6F8B900CA2}" type="pres">
      <dgm:prSet presAssocID="{C83C9CAF-0EB8-457B-A019-07628DEC77E8}" presName="vert1" presStyleCnt="0"/>
      <dgm:spPr/>
    </dgm:pt>
    <dgm:pt modelId="{AB5F0614-0EC5-4FBD-B404-0A470938D055}" type="pres">
      <dgm:prSet presAssocID="{6C6DF41A-11F6-4B5B-B8EE-44F9EF6083B5}" presName="thickLine" presStyleLbl="alignNode1" presStyleIdx="1" presStyleCnt="4"/>
      <dgm:spPr/>
    </dgm:pt>
    <dgm:pt modelId="{F9F543B7-FD77-4453-80A6-FF0CFA7319A0}" type="pres">
      <dgm:prSet presAssocID="{6C6DF41A-11F6-4B5B-B8EE-44F9EF6083B5}" presName="horz1" presStyleCnt="0"/>
      <dgm:spPr/>
    </dgm:pt>
    <dgm:pt modelId="{F7B15815-1B50-4BD4-B563-ED1AF7D066B2}" type="pres">
      <dgm:prSet presAssocID="{6C6DF41A-11F6-4B5B-B8EE-44F9EF6083B5}" presName="tx1" presStyleLbl="revTx" presStyleIdx="1" presStyleCnt="4"/>
      <dgm:spPr/>
    </dgm:pt>
    <dgm:pt modelId="{FCE0EB97-C164-4B7B-A1AF-E25AB0E1F55E}" type="pres">
      <dgm:prSet presAssocID="{6C6DF41A-11F6-4B5B-B8EE-44F9EF6083B5}" presName="vert1" presStyleCnt="0"/>
      <dgm:spPr/>
    </dgm:pt>
    <dgm:pt modelId="{43EE25C7-4185-4B26-A69B-D127FA9D0DFC}" type="pres">
      <dgm:prSet presAssocID="{C9142AA0-660B-4891-B8F3-A88ED7A4F567}" presName="thickLine" presStyleLbl="alignNode1" presStyleIdx="2" presStyleCnt="4"/>
      <dgm:spPr/>
    </dgm:pt>
    <dgm:pt modelId="{38F3F5DB-41EE-4513-B4EF-9556A2D191CD}" type="pres">
      <dgm:prSet presAssocID="{C9142AA0-660B-4891-B8F3-A88ED7A4F567}" presName="horz1" presStyleCnt="0"/>
      <dgm:spPr/>
    </dgm:pt>
    <dgm:pt modelId="{04EAC8D0-6363-45E4-832F-2E78BE970D8C}" type="pres">
      <dgm:prSet presAssocID="{C9142AA0-660B-4891-B8F3-A88ED7A4F567}" presName="tx1" presStyleLbl="revTx" presStyleIdx="2" presStyleCnt="4"/>
      <dgm:spPr/>
    </dgm:pt>
    <dgm:pt modelId="{8E7EB288-2BB7-4ECC-9B34-9EB39C4DB9D2}" type="pres">
      <dgm:prSet presAssocID="{C9142AA0-660B-4891-B8F3-A88ED7A4F567}" presName="vert1" presStyleCnt="0"/>
      <dgm:spPr/>
    </dgm:pt>
    <dgm:pt modelId="{EB5C0D17-CC4C-44C6-85C9-5B7B42AC490E}" type="pres">
      <dgm:prSet presAssocID="{67A4A9E8-9014-461F-AA42-6F8D92130BD7}" presName="thickLine" presStyleLbl="alignNode1" presStyleIdx="3" presStyleCnt="4"/>
      <dgm:spPr/>
    </dgm:pt>
    <dgm:pt modelId="{BF2192A7-A6ED-46D5-A8A9-C0DA6B788143}" type="pres">
      <dgm:prSet presAssocID="{67A4A9E8-9014-461F-AA42-6F8D92130BD7}" presName="horz1" presStyleCnt="0"/>
      <dgm:spPr/>
    </dgm:pt>
    <dgm:pt modelId="{29011F57-F3B2-4773-89C3-77F8BB019897}" type="pres">
      <dgm:prSet presAssocID="{67A4A9E8-9014-461F-AA42-6F8D92130BD7}" presName="tx1" presStyleLbl="revTx" presStyleIdx="3" presStyleCnt="4"/>
      <dgm:spPr/>
    </dgm:pt>
    <dgm:pt modelId="{A529752D-68BB-4098-9242-A52717617B14}" type="pres">
      <dgm:prSet presAssocID="{67A4A9E8-9014-461F-AA42-6F8D92130BD7}" presName="vert1" presStyleCnt="0"/>
      <dgm:spPr/>
    </dgm:pt>
  </dgm:ptLst>
  <dgm:cxnLst>
    <dgm:cxn modelId="{CD0FF308-FDC6-4353-8B34-FA0C89F29471}" type="presOf" srcId="{6C6DF41A-11F6-4B5B-B8EE-44F9EF6083B5}" destId="{F7B15815-1B50-4BD4-B563-ED1AF7D066B2}" srcOrd="0" destOrd="0" presId="urn:microsoft.com/office/officeart/2008/layout/LinedList"/>
    <dgm:cxn modelId="{15791560-8F8D-4860-8FE3-45ABEE3DF5A4}" type="presOf" srcId="{67A4A9E8-9014-461F-AA42-6F8D92130BD7}" destId="{29011F57-F3B2-4773-89C3-77F8BB019897}" srcOrd="0" destOrd="0" presId="urn:microsoft.com/office/officeart/2008/layout/LinedList"/>
    <dgm:cxn modelId="{FA903962-0EC6-45AB-A26F-59A46CB0E33C}" srcId="{EEB7CE73-D484-4A90-9B21-7AF908F66547}" destId="{C9142AA0-660B-4891-B8F3-A88ED7A4F567}" srcOrd="2" destOrd="0" parTransId="{2BDDEF71-09CC-4A7C-98E9-AFFBA42E20ED}" sibTransId="{6CF1ECE4-A659-4A33-BF3B-7357B5DAFD68}"/>
    <dgm:cxn modelId="{B85EA29C-8C13-4CC2-9A80-DBE433535499}" srcId="{EEB7CE73-D484-4A90-9B21-7AF908F66547}" destId="{67A4A9E8-9014-461F-AA42-6F8D92130BD7}" srcOrd="3" destOrd="0" parTransId="{2D0AA32F-0EF2-4358-AA25-E5B8C4E9E019}" sibTransId="{31347368-6CB2-4D37-81C1-4430D8560642}"/>
    <dgm:cxn modelId="{7983AEB5-736D-4097-825A-77F57AA625A4}" srcId="{EEB7CE73-D484-4A90-9B21-7AF908F66547}" destId="{C83C9CAF-0EB8-457B-A019-07628DEC77E8}" srcOrd="0" destOrd="0" parTransId="{51B008B0-6DD7-4AE7-867F-C2A0E6FF257F}" sibTransId="{BD6C577E-0ECF-4444-87F9-E8E811222250}"/>
    <dgm:cxn modelId="{28FFD3C7-6199-4274-86C1-524B5400E1A7}" type="presOf" srcId="{C83C9CAF-0EB8-457B-A019-07628DEC77E8}" destId="{448F42AA-129D-494B-B588-D03E3E8B278A}" srcOrd="0" destOrd="0" presId="urn:microsoft.com/office/officeart/2008/layout/LinedList"/>
    <dgm:cxn modelId="{6048B3CA-E62F-4D6E-8775-06A32AE28573}" type="presOf" srcId="{EEB7CE73-D484-4A90-9B21-7AF908F66547}" destId="{F00A6E5A-C4A2-4EDF-A980-13F8FFA719DD}" srcOrd="0" destOrd="0" presId="urn:microsoft.com/office/officeart/2008/layout/LinedList"/>
    <dgm:cxn modelId="{B48E13DA-87A2-4E3A-A378-2C9BC72572D8}" type="presOf" srcId="{C9142AA0-660B-4891-B8F3-A88ED7A4F567}" destId="{04EAC8D0-6363-45E4-832F-2E78BE970D8C}" srcOrd="0" destOrd="0" presId="urn:microsoft.com/office/officeart/2008/layout/LinedList"/>
    <dgm:cxn modelId="{80208FFF-62D1-4DC4-B58C-54E37F616958}" srcId="{EEB7CE73-D484-4A90-9B21-7AF908F66547}" destId="{6C6DF41A-11F6-4B5B-B8EE-44F9EF6083B5}" srcOrd="1" destOrd="0" parTransId="{91919B11-9026-4B06-B9FA-C228BFAC8340}" sibTransId="{8AB5EA82-37E4-4FE5-A08A-7AA7077C76F1}"/>
    <dgm:cxn modelId="{995A13D8-3B6A-42B1-ACF4-F1D3E6601148}" type="presParOf" srcId="{F00A6E5A-C4A2-4EDF-A980-13F8FFA719DD}" destId="{284097E6-A083-4CBF-8D20-856F6C115EE4}" srcOrd="0" destOrd="0" presId="urn:microsoft.com/office/officeart/2008/layout/LinedList"/>
    <dgm:cxn modelId="{7290F0C1-96FC-4CF7-AC5A-63F6A4FE587A}" type="presParOf" srcId="{F00A6E5A-C4A2-4EDF-A980-13F8FFA719DD}" destId="{73524AD9-D81B-4002-B2A5-8F303066A7ED}" srcOrd="1" destOrd="0" presId="urn:microsoft.com/office/officeart/2008/layout/LinedList"/>
    <dgm:cxn modelId="{052C54C8-0CE9-4601-810C-74CB5726C608}" type="presParOf" srcId="{73524AD9-D81B-4002-B2A5-8F303066A7ED}" destId="{448F42AA-129D-494B-B588-D03E3E8B278A}" srcOrd="0" destOrd="0" presId="urn:microsoft.com/office/officeart/2008/layout/LinedList"/>
    <dgm:cxn modelId="{F7998AFA-1100-4F63-8B64-62290BB0631A}" type="presParOf" srcId="{73524AD9-D81B-4002-B2A5-8F303066A7ED}" destId="{6D137E4C-551E-408B-9ADB-DB6F8B900CA2}" srcOrd="1" destOrd="0" presId="urn:microsoft.com/office/officeart/2008/layout/LinedList"/>
    <dgm:cxn modelId="{1726208D-CF22-4904-9EAB-2C3B892EE900}" type="presParOf" srcId="{F00A6E5A-C4A2-4EDF-A980-13F8FFA719DD}" destId="{AB5F0614-0EC5-4FBD-B404-0A470938D055}" srcOrd="2" destOrd="0" presId="urn:microsoft.com/office/officeart/2008/layout/LinedList"/>
    <dgm:cxn modelId="{5971AD18-494A-42F4-9BEB-AC252770CC04}" type="presParOf" srcId="{F00A6E5A-C4A2-4EDF-A980-13F8FFA719DD}" destId="{F9F543B7-FD77-4453-80A6-FF0CFA7319A0}" srcOrd="3" destOrd="0" presId="urn:microsoft.com/office/officeart/2008/layout/LinedList"/>
    <dgm:cxn modelId="{C9CB732E-0E96-4085-80A7-8BDB098BA5BC}" type="presParOf" srcId="{F9F543B7-FD77-4453-80A6-FF0CFA7319A0}" destId="{F7B15815-1B50-4BD4-B563-ED1AF7D066B2}" srcOrd="0" destOrd="0" presId="urn:microsoft.com/office/officeart/2008/layout/LinedList"/>
    <dgm:cxn modelId="{AE727A24-8784-4BDC-9E57-11E60860B4F5}" type="presParOf" srcId="{F9F543B7-FD77-4453-80A6-FF0CFA7319A0}" destId="{FCE0EB97-C164-4B7B-A1AF-E25AB0E1F55E}" srcOrd="1" destOrd="0" presId="urn:microsoft.com/office/officeart/2008/layout/LinedList"/>
    <dgm:cxn modelId="{1A5D066C-924B-4608-A02B-0EE379B68AA1}" type="presParOf" srcId="{F00A6E5A-C4A2-4EDF-A980-13F8FFA719DD}" destId="{43EE25C7-4185-4B26-A69B-D127FA9D0DFC}" srcOrd="4" destOrd="0" presId="urn:microsoft.com/office/officeart/2008/layout/LinedList"/>
    <dgm:cxn modelId="{8CC54860-8392-402A-BC76-D2468168F689}" type="presParOf" srcId="{F00A6E5A-C4A2-4EDF-A980-13F8FFA719DD}" destId="{38F3F5DB-41EE-4513-B4EF-9556A2D191CD}" srcOrd="5" destOrd="0" presId="urn:microsoft.com/office/officeart/2008/layout/LinedList"/>
    <dgm:cxn modelId="{ED399DF3-CCC9-4188-8CC8-195EDCF3B261}" type="presParOf" srcId="{38F3F5DB-41EE-4513-B4EF-9556A2D191CD}" destId="{04EAC8D0-6363-45E4-832F-2E78BE970D8C}" srcOrd="0" destOrd="0" presId="urn:microsoft.com/office/officeart/2008/layout/LinedList"/>
    <dgm:cxn modelId="{2063B554-085E-4305-B12A-7D96F4B4C046}" type="presParOf" srcId="{38F3F5DB-41EE-4513-B4EF-9556A2D191CD}" destId="{8E7EB288-2BB7-4ECC-9B34-9EB39C4DB9D2}" srcOrd="1" destOrd="0" presId="urn:microsoft.com/office/officeart/2008/layout/LinedList"/>
    <dgm:cxn modelId="{53CF024A-3099-4F9F-864E-B15594111A3B}" type="presParOf" srcId="{F00A6E5A-C4A2-4EDF-A980-13F8FFA719DD}" destId="{EB5C0D17-CC4C-44C6-85C9-5B7B42AC490E}" srcOrd="6" destOrd="0" presId="urn:microsoft.com/office/officeart/2008/layout/LinedList"/>
    <dgm:cxn modelId="{99A4C9E0-6505-494F-A230-0CECFDE8EDD1}" type="presParOf" srcId="{F00A6E5A-C4A2-4EDF-A980-13F8FFA719DD}" destId="{BF2192A7-A6ED-46D5-A8A9-C0DA6B788143}" srcOrd="7" destOrd="0" presId="urn:microsoft.com/office/officeart/2008/layout/LinedList"/>
    <dgm:cxn modelId="{E0DCEB22-0545-4F27-92E2-ED83B5698A24}" type="presParOf" srcId="{BF2192A7-A6ED-46D5-A8A9-C0DA6B788143}" destId="{29011F57-F3B2-4773-89C3-77F8BB019897}" srcOrd="0" destOrd="0" presId="urn:microsoft.com/office/officeart/2008/layout/LinedList"/>
    <dgm:cxn modelId="{DFBF8C8E-CA18-439B-BB20-A35DA717264B}" type="presParOf" srcId="{BF2192A7-A6ED-46D5-A8A9-C0DA6B788143}" destId="{A529752D-68BB-4098-9242-A52717617B1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B7CE73-D484-4A90-9B21-7AF908F6654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83C9CAF-0EB8-457B-A019-07628DEC77E8}">
      <dgm:prSet/>
      <dgm:spPr/>
      <dgm:t>
        <a:bodyPr/>
        <a:lstStyle/>
        <a:p>
          <a:r>
            <a:rPr lang="en-US" dirty="0"/>
            <a:t>2012:  Webpack emerges (same era as Workers gaining adoption)</a:t>
          </a:r>
        </a:p>
      </dgm:t>
    </dgm:pt>
    <dgm:pt modelId="{51B008B0-6DD7-4AE7-867F-C2A0E6FF257F}" type="parTrans" cxnId="{7983AEB5-736D-4097-825A-77F57AA625A4}">
      <dgm:prSet/>
      <dgm:spPr/>
      <dgm:t>
        <a:bodyPr/>
        <a:lstStyle/>
        <a:p>
          <a:endParaRPr lang="en-US"/>
        </a:p>
      </dgm:t>
    </dgm:pt>
    <dgm:pt modelId="{BD6C577E-0ECF-4444-87F9-E8E811222250}" type="sibTrans" cxnId="{7983AEB5-736D-4097-825A-77F57AA625A4}">
      <dgm:prSet/>
      <dgm:spPr/>
      <dgm:t>
        <a:bodyPr/>
        <a:lstStyle/>
        <a:p>
          <a:endParaRPr lang="en-US"/>
        </a:p>
      </dgm:t>
    </dgm:pt>
    <dgm:pt modelId="{37A93F27-BDAA-463D-B91A-3A51BF50CF90}">
      <dgm:prSet/>
      <dgm:spPr/>
      <dgm:t>
        <a:bodyPr/>
        <a:lstStyle/>
        <a:p>
          <a:r>
            <a:rPr lang="en-US" dirty="0"/>
            <a:t>2014-15: Both Webpack and Web Workers become crucial for SPAs</a:t>
          </a:r>
          <a:endParaRPr lang="bg-BG" dirty="0"/>
        </a:p>
      </dgm:t>
    </dgm:pt>
    <dgm:pt modelId="{0C83448B-0430-4FEE-84E9-1744368D1407}" type="parTrans" cxnId="{B7BC71AF-C707-41FE-B467-D67E39383A10}">
      <dgm:prSet/>
      <dgm:spPr/>
      <dgm:t>
        <a:bodyPr/>
        <a:lstStyle/>
        <a:p>
          <a:endParaRPr lang="bg-BG"/>
        </a:p>
      </dgm:t>
    </dgm:pt>
    <dgm:pt modelId="{43D10C7C-22AF-492A-B50E-C8B3E0244062}" type="sibTrans" cxnId="{B7BC71AF-C707-41FE-B467-D67E39383A10}">
      <dgm:prSet/>
      <dgm:spPr/>
      <dgm:t>
        <a:bodyPr/>
        <a:lstStyle/>
        <a:p>
          <a:endParaRPr lang="bg-BG"/>
        </a:p>
      </dgm:t>
    </dgm:pt>
    <dgm:pt modelId="{155CAB3D-489E-4CE8-9A32-BE39365882BC}">
      <dgm:prSet/>
      <dgm:spPr/>
      <dgm:t>
        <a:bodyPr/>
        <a:lstStyle/>
        <a:p>
          <a:r>
            <a:rPr lang="en-US" dirty="0"/>
            <a:t>2017:  Better Workers support</a:t>
          </a:r>
          <a:endParaRPr lang="bg-BG" dirty="0"/>
        </a:p>
      </dgm:t>
    </dgm:pt>
    <dgm:pt modelId="{8C5C1752-DFE2-47E5-8599-07646F8E38F0}" type="parTrans" cxnId="{4D6CAC46-5865-41AF-B133-540D5EFE4859}">
      <dgm:prSet/>
      <dgm:spPr/>
      <dgm:t>
        <a:bodyPr/>
        <a:lstStyle/>
        <a:p>
          <a:endParaRPr lang="bg-BG"/>
        </a:p>
      </dgm:t>
    </dgm:pt>
    <dgm:pt modelId="{F9BC1317-313F-41E0-B1FF-22ED813D858D}" type="sibTrans" cxnId="{4D6CAC46-5865-41AF-B133-540D5EFE4859}">
      <dgm:prSet/>
      <dgm:spPr/>
      <dgm:t>
        <a:bodyPr/>
        <a:lstStyle/>
        <a:p>
          <a:endParaRPr lang="bg-BG"/>
        </a:p>
      </dgm:t>
    </dgm:pt>
    <dgm:pt modelId="{2C9D4427-B51B-4A0D-BCC9-26821DB73B4F}">
      <dgm:prSet/>
      <dgm:spPr/>
      <dgm:t>
        <a:bodyPr/>
        <a:lstStyle/>
        <a:p>
          <a:r>
            <a:rPr lang="en-US" dirty="0"/>
            <a:t>2020: Native Worker support</a:t>
          </a:r>
          <a:endParaRPr lang="bg-BG" dirty="0"/>
        </a:p>
      </dgm:t>
    </dgm:pt>
    <dgm:pt modelId="{4AAB13A2-A220-4894-8545-0D97CF3A3EFD}" type="parTrans" cxnId="{C9D0FDAD-5938-488E-942F-DF62B0900E20}">
      <dgm:prSet/>
      <dgm:spPr/>
      <dgm:t>
        <a:bodyPr/>
        <a:lstStyle/>
        <a:p>
          <a:endParaRPr lang="bg-BG"/>
        </a:p>
      </dgm:t>
    </dgm:pt>
    <dgm:pt modelId="{CD2F8B7A-685F-4A13-A708-A5EA6B440B40}" type="sibTrans" cxnId="{C9D0FDAD-5938-488E-942F-DF62B0900E20}">
      <dgm:prSet/>
      <dgm:spPr/>
      <dgm:t>
        <a:bodyPr/>
        <a:lstStyle/>
        <a:p>
          <a:endParaRPr lang="bg-BG"/>
        </a:p>
      </dgm:t>
    </dgm:pt>
    <dgm:pt modelId="{F00A6E5A-C4A2-4EDF-A980-13F8FFA719DD}" type="pres">
      <dgm:prSet presAssocID="{EEB7CE73-D484-4A90-9B21-7AF908F66547}" presName="vert0" presStyleCnt="0">
        <dgm:presLayoutVars>
          <dgm:dir/>
          <dgm:animOne val="branch"/>
          <dgm:animLvl val="lvl"/>
        </dgm:presLayoutVars>
      </dgm:prSet>
      <dgm:spPr/>
    </dgm:pt>
    <dgm:pt modelId="{284097E6-A083-4CBF-8D20-856F6C115EE4}" type="pres">
      <dgm:prSet presAssocID="{C83C9CAF-0EB8-457B-A019-07628DEC77E8}" presName="thickLine" presStyleLbl="alignNode1" presStyleIdx="0" presStyleCnt="4"/>
      <dgm:spPr/>
    </dgm:pt>
    <dgm:pt modelId="{73524AD9-D81B-4002-B2A5-8F303066A7ED}" type="pres">
      <dgm:prSet presAssocID="{C83C9CAF-0EB8-457B-A019-07628DEC77E8}" presName="horz1" presStyleCnt="0"/>
      <dgm:spPr/>
    </dgm:pt>
    <dgm:pt modelId="{448F42AA-129D-494B-B588-D03E3E8B278A}" type="pres">
      <dgm:prSet presAssocID="{C83C9CAF-0EB8-457B-A019-07628DEC77E8}" presName="tx1" presStyleLbl="revTx" presStyleIdx="0" presStyleCnt="4"/>
      <dgm:spPr/>
    </dgm:pt>
    <dgm:pt modelId="{6D137E4C-551E-408B-9ADB-DB6F8B900CA2}" type="pres">
      <dgm:prSet presAssocID="{C83C9CAF-0EB8-457B-A019-07628DEC77E8}" presName="vert1" presStyleCnt="0"/>
      <dgm:spPr/>
    </dgm:pt>
    <dgm:pt modelId="{BEB0D69B-7F87-423C-8BFC-6966D582634E}" type="pres">
      <dgm:prSet presAssocID="{37A93F27-BDAA-463D-B91A-3A51BF50CF90}" presName="thickLine" presStyleLbl="alignNode1" presStyleIdx="1" presStyleCnt="4"/>
      <dgm:spPr/>
    </dgm:pt>
    <dgm:pt modelId="{0FA222A0-E0DB-4353-9267-4DBAE2F64D12}" type="pres">
      <dgm:prSet presAssocID="{37A93F27-BDAA-463D-B91A-3A51BF50CF90}" presName="horz1" presStyleCnt="0"/>
      <dgm:spPr/>
    </dgm:pt>
    <dgm:pt modelId="{05E04968-B4BA-434D-AAC7-3BF5C97971F0}" type="pres">
      <dgm:prSet presAssocID="{37A93F27-BDAA-463D-B91A-3A51BF50CF90}" presName="tx1" presStyleLbl="revTx" presStyleIdx="1" presStyleCnt="4"/>
      <dgm:spPr/>
    </dgm:pt>
    <dgm:pt modelId="{7403BCD7-CCF0-40FB-A499-1B17E6A60E76}" type="pres">
      <dgm:prSet presAssocID="{37A93F27-BDAA-463D-B91A-3A51BF50CF90}" presName="vert1" presStyleCnt="0"/>
      <dgm:spPr/>
    </dgm:pt>
    <dgm:pt modelId="{933B428A-EC6E-475D-975E-CB63D368B924}" type="pres">
      <dgm:prSet presAssocID="{155CAB3D-489E-4CE8-9A32-BE39365882BC}" presName="thickLine" presStyleLbl="alignNode1" presStyleIdx="2" presStyleCnt="4"/>
      <dgm:spPr/>
    </dgm:pt>
    <dgm:pt modelId="{DD52A355-1318-40C9-9E64-6D5C74ADE960}" type="pres">
      <dgm:prSet presAssocID="{155CAB3D-489E-4CE8-9A32-BE39365882BC}" presName="horz1" presStyleCnt="0"/>
      <dgm:spPr/>
    </dgm:pt>
    <dgm:pt modelId="{32CC0BFF-0001-48AC-BA57-222DA142D3C5}" type="pres">
      <dgm:prSet presAssocID="{155CAB3D-489E-4CE8-9A32-BE39365882BC}" presName="tx1" presStyleLbl="revTx" presStyleIdx="2" presStyleCnt="4"/>
      <dgm:spPr/>
    </dgm:pt>
    <dgm:pt modelId="{E37176BF-3D77-46FE-BEDC-6953ED24C628}" type="pres">
      <dgm:prSet presAssocID="{155CAB3D-489E-4CE8-9A32-BE39365882BC}" presName="vert1" presStyleCnt="0"/>
      <dgm:spPr/>
    </dgm:pt>
    <dgm:pt modelId="{D2E686F9-DCDD-4293-90B8-4D1F471531D9}" type="pres">
      <dgm:prSet presAssocID="{2C9D4427-B51B-4A0D-BCC9-26821DB73B4F}" presName="thickLine" presStyleLbl="alignNode1" presStyleIdx="3" presStyleCnt="4"/>
      <dgm:spPr/>
    </dgm:pt>
    <dgm:pt modelId="{BE33B98C-6847-4440-BE2D-994E472585A1}" type="pres">
      <dgm:prSet presAssocID="{2C9D4427-B51B-4A0D-BCC9-26821DB73B4F}" presName="horz1" presStyleCnt="0"/>
      <dgm:spPr/>
    </dgm:pt>
    <dgm:pt modelId="{9A29240D-EAA3-489B-BEE0-9B6410C61B55}" type="pres">
      <dgm:prSet presAssocID="{2C9D4427-B51B-4A0D-BCC9-26821DB73B4F}" presName="tx1" presStyleLbl="revTx" presStyleIdx="3" presStyleCnt="4"/>
      <dgm:spPr/>
    </dgm:pt>
    <dgm:pt modelId="{5BCCFB5B-12B8-4263-B384-E927BF7D3403}" type="pres">
      <dgm:prSet presAssocID="{2C9D4427-B51B-4A0D-BCC9-26821DB73B4F}" presName="vert1" presStyleCnt="0"/>
      <dgm:spPr/>
    </dgm:pt>
  </dgm:ptLst>
  <dgm:cxnLst>
    <dgm:cxn modelId="{E9BC9706-1B07-47E5-9B7E-CE42481285BA}" type="presOf" srcId="{155CAB3D-489E-4CE8-9A32-BE39365882BC}" destId="{32CC0BFF-0001-48AC-BA57-222DA142D3C5}" srcOrd="0" destOrd="0" presId="urn:microsoft.com/office/officeart/2008/layout/LinedList"/>
    <dgm:cxn modelId="{50EE6E28-96BC-47F9-AD92-F89B67565EBC}" type="presOf" srcId="{37A93F27-BDAA-463D-B91A-3A51BF50CF90}" destId="{05E04968-B4BA-434D-AAC7-3BF5C97971F0}" srcOrd="0" destOrd="0" presId="urn:microsoft.com/office/officeart/2008/layout/LinedList"/>
    <dgm:cxn modelId="{4D6CAC46-5865-41AF-B133-540D5EFE4859}" srcId="{EEB7CE73-D484-4A90-9B21-7AF908F66547}" destId="{155CAB3D-489E-4CE8-9A32-BE39365882BC}" srcOrd="2" destOrd="0" parTransId="{8C5C1752-DFE2-47E5-8599-07646F8E38F0}" sibTransId="{F9BC1317-313F-41E0-B1FF-22ED813D858D}"/>
    <dgm:cxn modelId="{DE6BD475-8773-48F7-8F83-E6C17DAB1F04}" type="presOf" srcId="{2C9D4427-B51B-4A0D-BCC9-26821DB73B4F}" destId="{9A29240D-EAA3-489B-BEE0-9B6410C61B55}" srcOrd="0" destOrd="0" presId="urn:microsoft.com/office/officeart/2008/layout/LinedList"/>
    <dgm:cxn modelId="{C9D0FDAD-5938-488E-942F-DF62B0900E20}" srcId="{EEB7CE73-D484-4A90-9B21-7AF908F66547}" destId="{2C9D4427-B51B-4A0D-BCC9-26821DB73B4F}" srcOrd="3" destOrd="0" parTransId="{4AAB13A2-A220-4894-8545-0D97CF3A3EFD}" sibTransId="{CD2F8B7A-685F-4A13-A708-A5EA6B440B40}"/>
    <dgm:cxn modelId="{B7BC71AF-C707-41FE-B467-D67E39383A10}" srcId="{EEB7CE73-D484-4A90-9B21-7AF908F66547}" destId="{37A93F27-BDAA-463D-B91A-3A51BF50CF90}" srcOrd="1" destOrd="0" parTransId="{0C83448B-0430-4FEE-84E9-1744368D1407}" sibTransId="{43D10C7C-22AF-492A-B50E-C8B3E0244062}"/>
    <dgm:cxn modelId="{7983AEB5-736D-4097-825A-77F57AA625A4}" srcId="{EEB7CE73-D484-4A90-9B21-7AF908F66547}" destId="{C83C9CAF-0EB8-457B-A019-07628DEC77E8}" srcOrd="0" destOrd="0" parTransId="{51B008B0-6DD7-4AE7-867F-C2A0E6FF257F}" sibTransId="{BD6C577E-0ECF-4444-87F9-E8E811222250}"/>
    <dgm:cxn modelId="{28FFD3C7-6199-4274-86C1-524B5400E1A7}" type="presOf" srcId="{C83C9CAF-0EB8-457B-A019-07628DEC77E8}" destId="{448F42AA-129D-494B-B588-D03E3E8B278A}" srcOrd="0" destOrd="0" presId="urn:microsoft.com/office/officeart/2008/layout/LinedList"/>
    <dgm:cxn modelId="{6048B3CA-E62F-4D6E-8775-06A32AE28573}" type="presOf" srcId="{EEB7CE73-D484-4A90-9B21-7AF908F66547}" destId="{F00A6E5A-C4A2-4EDF-A980-13F8FFA719DD}" srcOrd="0" destOrd="0" presId="urn:microsoft.com/office/officeart/2008/layout/LinedList"/>
    <dgm:cxn modelId="{995A13D8-3B6A-42B1-ACF4-F1D3E6601148}" type="presParOf" srcId="{F00A6E5A-C4A2-4EDF-A980-13F8FFA719DD}" destId="{284097E6-A083-4CBF-8D20-856F6C115EE4}" srcOrd="0" destOrd="0" presId="urn:microsoft.com/office/officeart/2008/layout/LinedList"/>
    <dgm:cxn modelId="{7290F0C1-96FC-4CF7-AC5A-63F6A4FE587A}" type="presParOf" srcId="{F00A6E5A-C4A2-4EDF-A980-13F8FFA719DD}" destId="{73524AD9-D81B-4002-B2A5-8F303066A7ED}" srcOrd="1" destOrd="0" presId="urn:microsoft.com/office/officeart/2008/layout/LinedList"/>
    <dgm:cxn modelId="{052C54C8-0CE9-4601-810C-74CB5726C608}" type="presParOf" srcId="{73524AD9-D81B-4002-B2A5-8F303066A7ED}" destId="{448F42AA-129D-494B-B588-D03E3E8B278A}" srcOrd="0" destOrd="0" presId="urn:microsoft.com/office/officeart/2008/layout/LinedList"/>
    <dgm:cxn modelId="{F7998AFA-1100-4F63-8B64-62290BB0631A}" type="presParOf" srcId="{73524AD9-D81B-4002-B2A5-8F303066A7ED}" destId="{6D137E4C-551E-408B-9ADB-DB6F8B900CA2}" srcOrd="1" destOrd="0" presId="urn:microsoft.com/office/officeart/2008/layout/LinedList"/>
    <dgm:cxn modelId="{3205B9E7-A187-457A-9F78-A8AC1ADEB389}" type="presParOf" srcId="{F00A6E5A-C4A2-4EDF-A980-13F8FFA719DD}" destId="{BEB0D69B-7F87-423C-8BFC-6966D582634E}" srcOrd="2" destOrd="0" presId="urn:microsoft.com/office/officeart/2008/layout/LinedList"/>
    <dgm:cxn modelId="{087F1E55-7435-4D23-9026-A26E8DF9B069}" type="presParOf" srcId="{F00A6E5A-C4A2-4EDF-A980-13F8FFA719DD}" destId="{0FA222A0-E0DB-4353-9267-4DBAE2F64D12}" srcOrd="3" destOrd="0" presId="urn:microsoft.com/office/officeart/2008/layout/LinedList"/>
    <dgm:cxn modelId="{469FAE04-4768-4E30-BABA-DAF294BEB613}" type="presParOf" srcId="{0FA222A0-E0DB-4353-9267-4DBAE2F64D12}" destId="{05E04968-B4BA-434D-AAC7-3BF5C97971F0}" srcOrd="0" destOrd="0" presId="urn:microsoft.com/office/officeart/2008/layout/LinedList"/>
    <dgm:cxn modelId="{F1FD057D-B9CF-40FF-A81E-70C8FD320BFC}" type="presParOf" srcId="{0FA222A0-E0DB-4353-9267-4DBAE2F64D12}" destId="{7403BCD7-CCF0-40FB-A499-1B17E6A60E76}" srcOrd="1" destOrd="0" presId="urn:microsoft.com/office/officeart/2008/layout/LinedList"/>
    <dgm:cxn modelId="{32008501-2881-4BEF-B5CD-C65FAE9A3992}" type="presParOf" srcId="{F00A6E5A-C4A2-4EDF-A980-13F8FFA719DD}" destId="{933B428A-EC6E-475D-975E-CB63D368B924}" srcOrd="4" destOrd="0" presId="urn:microsoft.com/office/officeart/2008/layout/LinedList"/>
    <dgm:cxn modelId="{E01FF479-BEEF-4CD6-837B-E7EEA5BCF4B4}" type="presParOf" srcId="{F00A6E5A-C4A2-4EDF-A980-13F8FFA719DD}" destId="{DD52A355-1318-40C9-9E64-6D5C74ADE960}" srcOrd="5" destOrd="0" presId="urn:microsoft.com/office/officeart/2008/layout/LinedList"/>
    <dgm:cxn modelId="{7D733D5F-A113-4243-90E2-015DE7D8FA04}" type="presParOf" srcId="{DD52A355-1318-40C9-9E64-6D5C74ADE960}" destId="{32CC0BFF-0001-48AC-BA57-222DA142D3C5}" srcOrd="0" destOrd="0" presId="urn:microsoft.com/office/officeart/2008/layout/LinedList"/>
    <dgm:cxn modelId="{8624B355-A8CF-4C50-A1F7-1FE6F62676F2}" type="presParOf" srcId="{DD52A355-1318-40C9-9E64-6D5C74ADE960}" destId="{E37176BF-3D77-46FE-BEDC-6953ED24C628}" srcOrd="1" destOrd="0" presId="urn:microsoft.com/office/officeart/2008/layout/LinedList"/>
    <dgm:cxn modelId="{53F97E3A-E530-495E-8BBD-FF382F7BB304}" type="presParOf" srcId="{F00A6E5A-C4A2-4EDF-A980-13F8FFA719DD}" destId="{D2E686F9-DCDD-4293-90B8-4D1F471531D9}" srcOrd="6" destOrd="0" presId="urn:microsoft.com/office/officeart/2008/layout/LinedList"/>
    <dgm:cxn modelId="{00BE1F4E-E988-42D6-98D3-A3E8676566C0}" type="presParOf" srcId="{F00A6E5A-C4A2-4EDF-A980-13F8FFA719DD}" destId="{BE33B98C-6847-4440-BE2D-994E472585A1}" srcOrd="7" destOrd="0" presId="urn:microsoft.com/office/officeart/2008/layout/LinedList"/>
    <dgm:cxn modelId="{04A68539-FDFE-4D6B-A666-53C8B5CB83AB}" type="presParOf" srcId="{BE33B98C-6847-4440-BE2D-994E472585A1}" destId="{9A29240D-EAA3-489B-BEE0-9B6410C61B55}" srcOrd="0" destOrd="0" presId="urn:microsoft.com/office/officeart/2008/layout/LinedList"/>
    <dgm:cxn modelId="{3327000B-7FA7-4373-99C8-7BAA48215F2D}" type="presParOf" srcId="{BE33B98C-6847-4440-BE2D-994E472585A1}" destId="{5BCCFB5B-12B8-4263-B384-E927BF7D340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EB7CE73-D484-4A90-9B21-7AF908F6654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83C9CAF-0EB8-457B-A019-07628DEC77E8}">
      <dgm:prSet custT="1"/>
      <dgm:spPr/>
      <dgm:t>
        <a:bodyPr/>
        <a:lstStyle/>
        <a:p>
          <a:r>
            <a:rPr lang="ru-RU" sz="3200" dirty="0" err="1"/>
            <a:t>Автоматиччно</a:t>
          </a:r>
          <a:r>
            <a:rPr lang="ru-RU" sz="3200" dirty="0"/>
            <a:t> </a:t>
          </a:r>
          <a:r>
            <a:rPr lang="ru-RU" sz="3200" dirty="0" err="1"/>
            <a:t>зареждане</a:t>
          </a:r>
          <a:r>
            <a:rPr lang="ru-RU" sz="3200" dirty="0"/>
            <a:t> на </a:t>
          </a:r>
          <a:r>
            <a:rPr lang="en-US" sz="3200" dirty="0" err="1"/>
            <a:t>Woker</a:t>
          </a:r>
          <a:r>
            <a:rPr lang="bg-BG" sz="3200" dirty="0"/>
            <a:t> кода от сървъра</a:t>
          </a:r>
          <a:endParaRPr lang="en-US" sz="3200" dirty="0"/>
        </a:p>
      </dgm:t>
    </dgm:pt>
    <dgm:pt modelId="{51B008B0-6DD7-4AE7-867F-C2A0E6FF257F}" type="parTrans" cxnId="{7983AEB5-736D-4097-825A-77F57AA625A4}">
      <dgm:prSet/>
      <dgm:spPr/>
      <dgm:t>
        <a:bodyPr/>
        <a:lstStyle/>
        <a:p>
          <a:endParaRPr lang="en-US"/>
        </a:p>
      </dgm:t>
    </dgm:pt>
    <dgm:pt modelId="{BD6C577E-0ECF-4444-87F9-E8E811222250}" type="sibTrans" cxnId="{7983AEB5-736D-4097-825A-77F57AA625A4}">
      <dgm:prSet/>
      <dgm:spPr/>
      <dgm:t>
        <a:bodyPr/>
        <a:lstStyle/>
        <a:p>
          <a:endParaRPr lang="en-US"/>
        </a:p>
      </dgm:t>
    </dgm:pt>
    <dgm:pt modelId="{E0B2E0B9-8115-47D1-A4E3-C3B265691F0D}">
      <dgm:prSet custT="1"/>
      <dgm:spPr/>
      <dgm:t>
        <a:bodyPr/>
        <a:lstStyle/>
        <a:p>
          <a:r>
            <a:rPr lang="en-US" sz="3200" dirty="0"/>
            <a:t>Source map </a:t>
          </a:r>
          <a:r>
            <a:rPr lang="bg-BG" sz="3200" dirty="0"/>
            <a:t>за проследяване на имената на променливите</a:t>
          </a:r>
          <a:endParaRPr lang="en-US" sz="3200" dirty="0"/>
        </a:p>
      </dgm:t>
    </dgm:pt>
    <dgm:pt modelId="{994991A2-A441-43A7-AE09-F07531398F7B}" type="parTrans" cxnId="{784E0DCC-26AA-417F-8143-60C5A14501A8}">
      <dgm:prSet/>
      <dgm:spPr/>
      <dgm:t>
        <a:bodyPr/>
        <a:lstStyle/>
        <a:p>
          <a:endParaRPr lang="bg-BG"/>
        </a:p>
      </dgm:t>
    </dgm:pt>
    <dgm:pt modelId="{AA29BF60-8DC2-443B-9D43-B25A6FF2C36A}" type="sibTrans" cxnId="{784E0DCC-26AA-417F-8143-60C5A14501A8}">
      <dgm:prSet/>
      <dgm:spPr/>
      <dgm:t>
        <a:bodyPr/>
        <a:lstStyle/>
        <a:p>
          <a:endParaRPr lang="bg-BG"/>
        </a:p>
      </dgm:t>
    </dgm:pt>
    <dgm:pt modelId="{C5B47786-BFDE-4C47-907E-02F640C4373E}">
      <dgm:prSet custT="1"/>
      <dgm:spPr/>
      <dgm:t>
        <a:bodyPr/>
        <a:lstStyle/>
        <a:p>
          <a:r>
            <a:rPr lang="ru-RU" sz="3200" dirty="0" err="1"/>
            <a:t>Възможност</a:t>
          </a:r>
          <a:r>
            <a:rPr lang="ru-RU" sz="3200" dirty="0"/>
            <a:t> за </a:t>
          </a:r>
          <a:r>
            <a:rPr lang="ru-RU" sz="3200" dirty="0" err="1"/>
            <a:t>прекомпилация</a:t>
          </a:r>
          <a:r>
            <a:rPr lang="ru-RU" sz="3200" dirty="0"/>
            <a:t> и </a:t>
          </a:r>
          <a:r>
            <a:rPr lang="ru-RU" sz="3200" dirty="0" err="1"/>
            <a:t>презареждане</a:t>
          </a:r>
          <a:r>
            <a:rPr lang="ru-RU" sz="3200" dirty="0"/>
            <a:t> в движение</a:t>
          </a:r>
          <a:endParaRPr lang="en-US" sz="3200" dirty="0"/>
        </a:p>
      </dgm:t>
    </dgm:pt>
    <dgm:pt modelId="{CEE46022-F39E-4662-B345-9A7ADD34F1D7}" type="parTrans" cxnId="{8BEB41D1-0225-417A-B9BC-E0A08E7F0950}">
      <dgm:prSet/>
      <dgm:spPr/>
      <dgm:t>
        <a:bodyPr/>
        <a:lstStyle/>
        <a:p>
          <a:endParaRPr lang="bg-BG"/>
        </a:p>
      </dgm:t>
    </dgm:pt>
    <dgm:pt modelId="{7B52FFDA-9CA3-4618-8B6D-4111D8CD5F0E}" type="sibTrans" cxnId="{8BEB41D1-0225-417A-B9BC-E0A08E7F0950}">
      <dgm:prSet/>
      <dgm:spPr/>
      <dgm:t>
        <a:bodyPr/>
        <a:lstStyle/>
        <a:p>
          <a:endParaRPr lang="bg-BG"/>
        </a:p>
      </dgm:t>
    </dgm:pt>
    <dgm:pt modelId="{BB115498-984D-4984-9CA2-2EEB783D7738}">
      <dgm:prSet custT="1"/>
      <dgm:spPr/>
      <dgm:t>
        <a:bodyPr/>
        <a:lstStyle/>
        <a:p>
          <a:r>
            <a:rPr lang="ru-RU" sz="3200" dirty="0" err="1"/>
            <a:t>Намалява</a:t>
          </a:r>
          <a:r>
            <a:rPr lang="ru-RU" sz="3200" dirty="0"/>
            <a:t> се размера на </a:t>
          </a:r>
          <a:r>
            <a:rPr lang="ru-RU" sz="3200" dirty="0" err="1"/>
            <a:t>доставяния</a:t>
          </a:r>
          <a:r>
            <a:rPr lang="ru-RU" sz="3200" dirty="0"/>
            <a:t> код</a:t>
          </a:r>
          <a:endParaRPr lang="en-US" sz="3200" dirty="0"/>
        </a:p>
      </dgm:t>
    </dgm:pt>
    <dgm:pt modelId="{6F00843E-5347-4DE2-B6C5-EF607E42C901}" type="parTrans" cxnId="{4D5375D5-EA2C-41BC-A5AD-F326B76A9878}">
      <dgm:prSet/>
      <dgm:spPr/>
      <dgm:t>
        <a:bodyPr/>
        <a:lstStyle/>
        <a:p>
          <a:endParaRPr lang="bg-BG"/>
        </a:p>
      </dgm:t>
    </dgm:pt>
    <dgm:pt modelId="{532C177E-F3F9-4488-8EB0-C633615A4DC7}" type="sibTrans" cxnId="{4D5375D5-EA2C-41BC-A5AD-F326B76A9878}">
      <dgm:prSet/>
      <dgm:spPr/>
      <dgm:t>
        <a:bodyPr/>
        <a:lstStyle/>
        <a:p>
          <a:endParaRPr lang="bg-BG"/>
        </a:p>
      </dgm:t>
    </dgm:pt>
    <dgm:pt modelId="{F00A6E5A-C4A2-4EDF-A980-13F8FFA719DD}" type="pres">
      <dgm:prSet presAssocID="{EEB7CE73-D484-4A90-9B21-7AF908F66547}" presName="vert0" presStyleCnt="0">
        <dgm:presLayoutVars>
          <dgm:dir/>
          <dgm:animOne val="branch"/>
          <dgm:animLvl val="lvl"/>
        </dgm:presLayoutVars>
      </dgm:prSet>
      <dgm:spPr/>
    </dgm:pt>
    <dgm:pt modelId="{284097E6-A083-4CBF-8D20-856F6C115EE4}" type="pres">
      <dgm:prSet presAssocID="{C83C9CAF-0EB8-457B-A019-07628DEC77E8}" presName="thickLine" presStyleLbl="alignNode1" presStyleIdx="0" presStyleCnt="4"/>
      <dgm:spPr/>
    </dgm:pt>
    <dgm:pt modelId="{73524AD9-D81B-4002-B2A5-8F303066A7ED}" type="pres">
      <dgm:prSet presAssocID="{C83C9CAF-0EB8-457B-A019-07628DEC77E8}" presName="horz1" presStyleCnt="0"/>
      <dgm:spPr/>
    </dgm:pt>
    <dgm:pt modelId="{448F42AA-129D-494B-B588-D03E3E8B278A}" type="pres">
      <dgm:prSet presAssocID="{C83C9CAF-0EB8-457B-A019-07628DEC77E8}" presName="tx1" presStyleLbl="revTx" presStyleIdx="0" presStyleCnt="4"/>
      <dgm:spPr/>
    </dgm:pt>
    <dgm:pt modelId="{6D137E4C-551E-408B-9ADB-DB6F8B900CA2}" type="pres">
      <dgm:prSet presAssocID="{C83C9CAF-0EB8-457B-A019-07628DEC77E8}" presName="vert1" presStyleCnt="0"/>
      <dgm:spPr/>
    </dgm:pt>
    <dgm:pt modelId="{6A82171B-E94E-4560-8CCF-BA375679E530}" type="pres">
      <dgm:prSet presAssocID="{BB115498-984D-4984-9CA2-2EEB783D7738}" presName="thickLine" presStyleLbl="alignNode1" presStyleIdx="1" presStyleCnt="4"/>
      <dgm:spPr/>
    </dgm:pt>
    <dgm:pt modelId="{D5E671A6-7538-4D53-B498-27756C2239FF}" type="pres">
      <dgm:prSet presAssocID="{BB115498-984D-4984-9CA2-2EEB783D7738}" presName="horz1" presStyleCnt="0"/>
      <dgm:spPr/>
    </dgm:pt>
    <dgm:pt modelId="{1491446D-0E38-404D-A30D-9AFDABDA4C37}" type="pres">
      <dgm:prSet presAssocID="{BB115498-984D-4984-9CA2-2EEB783D7738}" presName="tx1" presStyleLbl="revTx" presStyleIdx="1" presStyleCnt="4"/>
      <dgm:spPr/>
    </dgm:pt>
    <dgm:pt modelId="{BCFDD8DE-FF5C-4AC7-A0B3-1934E76D39FB}" type="pres">
      <dgm:prSet presAssocID="{BB115498-984D-4984-9CA2-2EEB783D7738}" presName="vert1" presStyleCnt="0"/>
      <dgm:spPr/>
    </dgm:pt>
    <dgm:pt modelId="{2ABBD4DA-1691-4F08-8188-327863F477A0}" type="pres">
      <dgm:prSet presAssocID="{E0B2E0B9-8115-47D1-A4E3-C3B265691F0D}" presName="thickLine" presStyleLbl="alignNode1" presStyleIdx="2" presStyleCnt="4"/>
      <dgm:spPr/>
    </dgm:pt>
    <dgm:pt modelId="{0F2E6E4A-4023-4CF6-A433-36A02B962121}" type="pres">
      <dgm:prSet presAssocID="{E0B2E0B9-8115-47D1-A4E3-C3B265691F0D}" presName="horz1" presStyleCnt="0"/>
      <dgm:spPr/>
    </dgm:pt>
    <dgm:pt modelId="{FE4FBFF2-57F5-4ED0-87B8-9D554F602AA8}" type="pres">
      <dgm:prSet presAssocID="{E0B2E0B9-8115-47D1-A4E3-C3B265691F0D}" presName="tx1" presStyleLbl="revTx" presStyleIdx="2" presStyleCnt="4"/>
      <dgm:spPr/>
    </dgm:pt>
    <dgm:pt modelId="{90CC458D-3DD1-470C-AF23-E450411C4AC7}" type="pres">
      <dgm:prSet presAssocID="{E0B2E0B9-8115-47D1-A4E3-C3B265691F0D}" presName="vert1" presStyleCnt="0"/>
      <dgm:spPr/>
    </dgm:pt>
    <dgm:pt modelId="{6357D03E-FA07-4EAA-B398-E1C1A4D9F703}" type="pres">
      <dgm:prSet presAssocID="{C5B47786-BFDE-4C47-907E-02F640C4373E}" presName="thickLine" presStyleLbl="alignNode1" presStyleIdx="3" presStyleCnt="4"/>
      <dgm:spPr/>
    </dgm:pt>
    <dgm:pt modelId="{AA164DC2-C207-49F5-80F9-0D7B3CED63D5}" type="pres">
      <dgm:prSet presAssocID="{C5B47786-BFDE-4C47-907E-02F640C4373E}" presName="horz1" presStyleCnt="0"/>
      <dgm:spPr/>
    </dgm:pt>
    <dgm:pt modelId="{1F3AC7E0-D413-4677-A114-A25A83288829}" type="pres">
      <dgm:prSet presAssocID="{C5B47786-BFDE-4C47-907E-02F640C4373E}" presName="tx1" presStyleLbl="revTx" presStyleIdx="3" presStyleCnt="4"/>
      <dgm:spPr/>
    </dgm:pt>
    <dgm:pt modelId="{A661E64E-92D0-4D68-B884-733BEAB8D801}" type="pres">
      <dgm:prSet presAssocID="{C5B47786-BFDE-4C47-907E-02F640C4373E}" presName="vert1" presStyleCnt="0"/>
      <dgm:spPr/>
    </dgm:pt>
  </dgm:ptLst>
  <dgm:cxnLst>
    <dgm:cxn modelId="{6697F80E-D287-4E5D-A1FE-57BCC6D6961B}" type="presOf" srcId="{C5B47786-BFDE-4C47-907E-02F640C4373E}" destId="{1F3AC7E0-D413-4677-A114-A25A83288829}" srcOrd="0" destOrd="0" presId="urn:microsoft.com/office/officeart/2008/layout/LinedList"/>
    <dgm:cxn modelId="{7983AEB5-736D-4097-825A-77F57AA625A4}" srcId="{EEB7CE73-D484-4A90-9B21-7AF908F66547}" destId="{C83C9CAF-0EB8-457B-A019-07628DEC77E8}" srcOrd="0" destOrd="0" parTransId="{51B008B0-6DD7-4AE7-867F-C2A0E6FF257F}" sibTransId="{BD6C577E-0ECF-4444-87F9-E8E811222250}"/>
    <dgm:cxn modelId="{BBA71AC1-48C3-4484-8F09-1C7664E4A78E}" type="presOf" srcId="{E0B2E0B9-8115-47D1-A4E3-C3B265691F0D}" destId="{FE4FBFF2-57F5-4ED0-87B8-9D554F602AA8}" srcOrd="0" destOrd="0" presId="urn:microsoft.com/office/officeart/2008/layout/LinedList"/>
    <dgm:cxn modelId="{28FFD3C7-6199-4274-86C1-524B5400E1A7}" type="presOf" srcId="{C83C9CAF-0EB8-457B-A019-07628DEC77E8}" destId="{448F42AA-129D-494B-B588-D03E3E8B278A}" srcOrd="0" destOrd="0" presId="urn:microsoft.com/office/officeart/2008/layout/LinedList"/>
    <dgm:cxn modelId="{6048B3CA-E62F-4D6E-8775-06A32AE28573}" type="presOf" srcId="{EEB7CE73-D484-4A90-9B21-7AF908F66547}" destId="{F00A6E5A-C4A2-4EDF-A980-13F8FFA719DD}" srcOrd="0" destOrd="0" presId="urn:microsoft.com/office/officeart/2008/layout/LinedList"/>
    <dgm:cxn modelId="{784E0DCC-26AA-417F-8143-60C5A14501A8}" srcId="{EEB7CE73-D484-4A90-9B21-7AF908F66547}" destId="{E0B2E0B9-8115-47D1-A4E3-C3B265691F0D}" srcOrd="2" destOrd="0" parTransId="{994991A2-A441-43A7-AE09-F07531398F7B}" sibTransId="{AA29BF60-8DC2-443B-9D43-B25A6FF2C36A}"/>
    <dgm:cxn modelId="{B4216FCE-8752-4077-B7A0-41B755F221C6}" type="presOf" srcId="{BB115498-984D-4984-9CA2-2EEB783D7738}" destId="{1491446D-0E38-404D-A30D-9AFDABDA4C37}" srcOrd="0" destOrd="0" presId="urn:microsoft.com/office/officeart/2008/layout/LinedList"/>
    <dgm:cxn modelId="{8BEB41D1-0225-417A-B9BC-E0A08E7F0950}" srcId="{EEB7CE73-D484-4A90-9B21-7AF908F66547}" destId="{C5B47786-BFDE-4C47-907E-02F640C4373E}" srcOrd="3" destOrd="0" parTransId="{CEE46022-F39E-4662-B345-9A7ADD34F1D7}" sibTransId="{7B52FFDA-9CA3-4618-8B6D-4111D8CD5F0E}"/>
    <dgm:cxn modelId="{4D5375D5-EA2C-41BC-A5AD-F326B76A9878}" srcId="{EEB7CE73-D484-4A90-9B21-7AF908F66547}" destId="{BB115498-984D-4984-9CA2-2EEB783D7738}" srcOrd="1" destOrd="0" parTransId="{6F00843E-5347-4DE2-B6C5-EF607E42C901}" sibTransId="{532C177E-F3F9-4488-8EB0-C633615A4DC7}"/>
    <dgm:cxn modelId="{995A13D8-3B6A-42B1-ACF4-F1D3E6601148}" type="presParOf" srcId="{F00A6E5A-C4A2-4EDF-A980-13F8FFA719DD}" destId="{284097E6-A083-4CBF-8D20-856F6C115EE4}" srcOrd="0" destOrd="0" presId="urn:microsoft.com/office/officeart/2008/layout/LinedList"/>
    <dgm:cxn modelId="{7290F0C1-96FC-4CF7-AC5A-63F6A4FE587A}" type="presParOf" srcId="{F00A6E5A-C4A2-4EDF-A980-13F8FFA719DD}" destId="{73524AD9-D81B-4002-B2A5-8F303066A7ED}" srcOrd="1" destOrd="0" presId="urn:microsoft.com/office/officeart/2008/layout/LinedList"/>
    <dgm:cxn modelId="{052C54C8-0CE9-4601-810C-74CB5726C608}" type="presParOf" srcId="{73524AD9-D81B-4002-B2A5-8F303066A7ED}" destId="{448F42AA-129D-494B-B588-D03E3E8B278A}" srcOrd="0" destOrd="0" presId="urn:microsoft.com/office/officeart/2008/layout/LinedList"/>
    <dgm:cxn modelId="{F7998AFA-1100-4F63-8B64-62290BB0631A}" type="presParOf" srcId="{73524AD9-D81B-4002-B2A5-8F303066A7ED}" destId="{6D137E4C-551E-408B-9ADB-DB6F8B900CA2}" srcOrd="1" destOrd="0" presId="urn:microsoft.com/office/officeart/2008/layout/LinedList"/>
    <dgm:cxn modelId="{6E33A15A-B40D-48D7-9256-668211248E17}" type="presParOf" srcId="{F00A6E5A-C4A2-4EDF-A980-13F8FFA719DD}" destId="{6A82171B-E94E-4560-8CCF-BA375679E530}" srcOrd="2" destOrd="0" presId="urn:microsoft.com/office/officeart/2008/layout/LinedList"/>
    <dgm:cxn modelId="{97FEFEC6-8EF8-4DA8-BF00-17E5E7A6BFEB}" type="presParOf" srcId="{F00A6E5A-C4A2-4EDF-A980-13F8FFA719DD}" destId="{D5E671A6-7538-4D53-B498-27756C2239FF}" srcOrd="3" destOrd="0" presId="urn:microsoft.com/office/officeart/2008/layout/LinedList"/>
    <dgm:cxn modelId="{AC7AF7A1-7814-4EDF-A26F-77ACBFEC756F}" type="presParOf" srcId="{D5E671A6-7538-4D53-B498-27756C2239FF}" destId="{1491446D-0E38-404D-A30D-9AFDABDA4C37}" srcOrd="0" destOrd="0" presId="urn:microsoft.com/office/officeart/2008/layout/LinedList"/>
    <dgm:cxn modelId="{C13BCDEA-8A6E-4FAE-9067-1612DC0F1D32}" type="presParOf" srcId="{D5E671A6-7538-4D53-B498-27756C2239FF}" destId="{BCFDD8DE-FF5C-4AC7-A0B3-1934E76D39FB}" srcOrd="1" destOrd="0" presId="urn:microsoft.com/office/officeart/2008/layout/LinedList"/>
    <dgm:cxn modelId="{EBF1A8C5-6DF8-43DD-8F25-6F6C6EDFC007}" type="presParOf" srcId="{F00A6E5A-C4A2-4EDF-A980-13F8FFA719DD}" destId="{2ABBD4DA-1691-4F08-8188-327863F477A0}" srcOrd="4" destOrd="0" presId="urn:microsoft.com/office/officeart/2008/layout/LinedList"/>
    <dgm:cxn modelId="{5ECABE40-651E-48B9-86F5-F98E773D5B29}" type="presParOf" srcId="{F00A6E5A-C4A2-4EDF-A980-13F8FFA719DD}" destId="{0F2E6E4A-4023-4CF6-A433-36A02B962121}" srcOrd="5" destOrd="0" presId="urn:microsoft.com/office/officeart/2008/layout/LinedList"/>
    <dgm:cxn modelId="{BE30E88C-3B2F-4028-8065-7DD54B8377C1}" type="presParOf" srcId="{0F2E6E4A-4023-4CF6-A433-36A02B962121}" destId="{FE4FBFF2-57F5-4ED0-87B8-9D554F602AA8}" srcOrd="0" destOrd="0" presId="urn:microsoft.com/office/officeart/2008/layout/LinedList"/>
    <dgm:cxn modelId="{7D5C541D-1F80-49EF-9DAE-A0ECC2AF8E73}" type="presParOf" srcId="{0F2E6E4A-4023-4CF6-A433-36A02B962121}" destId="{90CC458D-3DD1-470C-AF23-E450411C4AC7}" srcOrd="1" destOrd="0" presId="urn:microsoft.com/office/officeart/2008/layout/LinedList"/>
    <dgm:cxn modelId="{2DEEC401-482A-48E4-A771-35B947BFF349}" type="presParOf" srcId="{F00A6E5A-C4A2-4EDF-A980-13F8FFA719DD}" destId="{6357D03E-FA07-4EAA-B398-E1C1A4D9F703}" srcOrd="6" destOrd="0" presId="urn:microsoft.com/office/officeart/2008/layout/LinedList"/>
    <dgm:cxn modelId="{8074B8BF-7D3B-425A-8CE5-9FAB615E26C9}" type="presParOf" srcId="{F00A6E5A-C4A2-4EDF-A980-13F8FFA719DD}" destId="{AA164DC2-C207-49F5-80F9-0D7B3CED63D5}" srcOrd="7" destOrd="0" presId="urn:microsoft.com/office/officeart/2008/layout/LinedList"/>
    <dgm:cxn modelId="{E3E5C202-66E0-4A5B-9795-3071C1C2CBFB}" type="presParOf" srcId="{AA164DC2-C207-49F5-80F9-0D7B3CED63D5}" destId="{1F3AC7E0-D413-4677-A114-A25A83288829}" srcOrd="0" destOrd="0" presId="urn:microsoft.com/office/officeart/2008/layout/LinedList"/>
    <dgm:cxn modelId="{FCCFF8C0-93AF-47AE-A9F0-D3865EEB7EDB}" type="presParOf" srcId="{AA164DC2-C207-49F5-80F9-0D7B3CED63D5}" destId="{A661E64E-92D0-4D68-B884-733BEAB8D80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085417-9684-4D83-B5B1-AA2C220A91DD}">
      <dsp:nvSpPr>
        <dsp:cNvPr id="0" name=""/>
        <dsp:cNvSpPr/>
      </dsp:nvSpPr>
      <dsp:spPr>
        <a:xfrm>
          <a:off x="0" y="0"/>
          <a:ext cx="60960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A27904-9732-4C99-9EE2-822F05837C4D}">
      <dsp:nvSpPr>
        <dsp:cNvPr id="0" name=""/>
        <dsp:cNvSpPr/>
      </dsp:nvSpPr>
      <dsp:spPr>
        <a:xfrm>
          <a:off x="0" y="0"/>
          <a:ext cx="6096000" cy="548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100" kern="1200" dirty="0">
              <a:latin typeface="Sofia Sans" pitchFamily="2" charset="0"/>
            </a:rPr>
            <a:t>Код в </a:t>
          </a:r>
          <a:r>
            <a:rPr lang="ru-RU" sz="4100" kern="1200" dirty="0" err="1">
              <a:latin typeface="Sofia Sans" pitchFamily="2" charset="0"/>
            </a:rPr>
            <a:t>нишка</a:t>
          </a:r>
          <a:r>
            <a:rPr lang="ru-RU" sz="4100" kern="1200" dirty="0">
              <a:latin typeface="Sofia Sans" pitchFamily="2" charset="0"/>
            </a:rPr>
            <a:t>, </a:t>
          </a:r>
          <a:r>
            <a:rPr lang="ru-RU" sz="4100" kern="1200" dirty="0" err="1">
              <a:latin typeface="Sofia Sans" pitchFamily="2" charset="0"/>
            </a:rPr>
            <a:t>работеща</a:t>
          </a:r>
          <a:r>
            <a:rPr lang="ru-RU" sz="4100" kern="1200" dirty="0">
              <a:latin typeface="Sofia Sans" pitchFamily="2" charset="0"/>
            </a:rPr>
            <a:t> </a:t>
          </a:r>
          <a:r>
            <a:rPr lang="ru-RU" sz="4100" kern="1200" dirty="0" err="1">
              <a:latin typeface="Sofia Sans" pitchFamily="2" charset="0"/>
            </a:rPr>
            <a:t>успоредно</a:t>
          </a:r>
          <a:r>
            <a:rPr lang="ru-RU" sz="4100" kern="1200" dirty="0">
              <a:latin typeface="Sofia Sans" pitchFamily="2" charset="0"/>
            </a:rPr>
            <a:t> с </a:t>
          </a:r>
          <a:r>
            <a:rPr lang="ru-RU" sz="4100" kern="1200" dirty="0" err="1">
              <a:latin typeface="Sofia Sans" pitchFamily="2" charset="0"/>
            </a:rPr>
            <a:t>основния</a:t>
          </a:r>
          <a:r>
            <a:rPr lang="ru-RU" sz="4100" kern="1200" dirty="0">
              <a:latin typeface="Sofia Sans" pitchFamily="2" charset="0"/>
            </a:rPr>
            <a:t> </a:t>
          </a:r>
          <a:r>
            <a:rPr lang="en-US" sz="4100" kern="1200" dirty="0">
              <a:latin typeface="Sofia Sans" pitchFamily="2" charset="0"/>
            </a:rPr>
            <a:t>JS</a:t>
          </a:r>
          <a:r>
            <a:rPr lang="ru-RU" sz="4100" kern="1200" dirty="0">
              <a:latin typeface="Sofia Sans" pitchFamily="2" charset="0"/>
            </a:rPr>
            <a:t>
</a:t>
          </a:r>
          <a:r>
            <a:rPr lang="ru-RU" sz="4100" kern="1200" dirty="0" err="1">
              <a:latin typeface="Sofia Sans" pitchFamily="2" charset="0"/>
            </a:rPr>
            <a:t>Позволява</a:t>
          </a:r>
          <a:r>
            <a:rPr lang="ru-RU" sz="4100" kern="1200" dirty="0">
              <a:latin typeface="Sofia Sans" pitchFamily="2" charset="0"/>
            </a:rPr>
            <a:t> </a:t>
          </a:r>
          <a:r>
            <a:rPr lang="ru-RU" sz="4100" kern="1200" dirty="0" err="1">
              <a:latin typeface="Sofia Sans" pitchFamily="2" charset="0"/>
            </a:rPr>
            <a:t>изпълняване</a:t>
          </a:r>
          <a:r>
            <a:rPr lang="ru-RU" sz="4100" kern="1200" dirty="0">
              <a:latin typeface="Sofia Sans" pitchFamily="2" charset="0"/>
            </a:rPr>
            <a:t> на </a:t>
          </a:r>
          <a:r>
            <a:rPr lang="ru-RU" sz="4100" kern="1200" dirty="0" err="1">
              <a:latin typeface="Sofia Sans" pitchFamily="2" charset="0"/>
            </a:rPr>
            <a:t>тежки</a:t>
          </a:r>
          <a:r>
            <a:rPr lang="ru-RU" sz="4100" kern="1200" dirty="0">
              <a:latin typeface="Sofia Sans" pitchFamily="2" charset="0"/>
            </a:rPr>
            <a:t> задачи без да ‘</a:t>
          </a:r>
          <a:r>
            <a:rPr lang="ru-RU" sz="4100" kern="1200" dirty="0" err="1">
              <a:latin typeface="Sofia Sans" pitchFamily="2" charset="0"/>
            </a:rPr>
            <a:t>заспива</a:t>
          </a:r>
          <a:r>
            <a:rPr lang="ru-RU" sz="4100" kern="1200" dirty="0">
              <a:latin typeface="Sofia Sans" pitchFamily="2" charset="0"/>
            </a:rPr>
            <a:t>’ </a:t>
          </a:r>
          <a:r>
            <a:rPr lang="ru-RU" sz="4100" kern="1200" dirty="0" err="1">
              <a:latin typeface="Sofia Sans" pitchFamily="2" charset="0"/>
            </a:rPr>
            <a:t>потр</a:t>
          </a:r>
          <a:r>
            <a:rPr lang="ru-RU" sz="4100" kern="1200" dirty="0">
              <a:latin typeface="Sofia Sans" pitchFamily="2" charset="0"/>
            </a:rPr>
            <a:t>. интерфейс
</a:t>
          </a:r>
          <a:r>
            <a:rPr lang="ru-RU" sz="4100" kern="1200" dirty="0" err="1">
              <a:latin typeface="Sofia Sans" pitchFamily="2" charset="0"/>
            </a:rPr>
            <a:t>Връзка</a:t>
          </a:r>
          <a:r>
            <a:rPr lang="ru-RU" sz="4100" kern="1200" dirty="0">
              <a:latin typeface="Sofia Sans" pitchFamily="2" charset="0"/>
            </a:rPr>
            <a:t> </a:t>
          </a:r>
          <a:r>
            <a:rPr lang="ru-RU" sz="4100" kern="1200" dirty="0" err="1">
              <a:latin typeface="Sofia Sans" pitchFamily="2" charset="0"/>
            </a:rPr>
            <a:t>през</a:t>
          </a:r>
          <a:r>
            <a:rPr lang="ru-RU" sz="4100" kern="1200" dirty="0">
              <a:latin typeface="Sofia Sans" pitchFamily="2" charset="0"/>
            </a:rPr>
            <a:t> </a:t>
          </a:r>
          <a:r>
            <a:rPr lang="ru-RU" sz="4100" kern="1200" dirty="0" err="1">
              <a:latin typeface="Sofia Sans" pitchFamily="2" charset="0"/>
            </a:rPr>
            <a:t>интер-процесни</a:t>
          </a:r>
          <a:r>
            <a:rPr lang="ru-RU" sz="4100" kern="1200" dirty="0">
              <a:latin typeface="Sofia Sans" pitchFamily="2" charset="0"/>
            </a:rPr>
            <a:t> </a:t>
          </a:r>
          <a:r>
            <a:rPr lang="ru-RU" sz="4100" kern="1200" dirty="0" err="1">
              <a:latin typeface="Sofia Sans" pitchFamily="2" charset="0"/>
            </a:rPr>
            <a:t>съобщения</a:t>
          </a:r>
          <a:r>
            <a:rPr lang="ru-RU" sz="4100" kern="1200" dirty="0">
              <a:latin typeface="Sofia Sans" pitchFamily="2" charset="0"/>
            </a:rPr>
            <a:t>.</a:t>
          </a:r>
          <a:endParaRPr lang="en-US" sz="4100" kern="1200" dirty="0">
            <a:latin typeface="Sofia Sans" pitchFamily="2" charset="0"/>
          </a:endParaRPr>
        </a:p>
      </dsp:txBody>
      <dsp:txXfrm>
        <a:off x="0" y="0"/>
        <a:ext cx="6096000" cy="5486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4097E6-A083-4CBF-8D20-856F6C115EE4}">
      <dsp:nvSpPr>
        <dsp:cNvPr id="0" name=""/>
        <dsp:cNvSpPr/>
      </dsp:nvSpPr>
      <dsp:spPr>
        <a:xfrm>
          <a:off x="0" y="0"/>
          <a:ext cx="60960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8F42AA-129D-494B-B588-D03E3E8B278A}">
      <dsp:nvSpPr>
        <dsp:cNvPr id="0" name=""/>
        <dsp:cNvSpPr/>
      </dsp:nvSpPr>
      <dsp:spPr>
        <a:xfrm>
          <a:off x="0" y="0"/>
          <a:ext cx="6096000" cy="548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800" kern="1200" dirty="0">
              <a:latin typeface="Sofia Sans" pitchFamily="2" charset="0"/>
            </a:rPr>
            <a:t>Без </a:t>
          </a:r>
          <a:r>
            <a:rPr lang="ru-RU" sz="4800" kern="1200" dirty="0" err="1">
              <a:latin typeface="Sofia Sans" pitchFamily="2" charset="0"/>
            </a:rPr>
            <a:t>достъп</a:t>
          </a:r>
          <a:r>
            <a:rPr lang="ru-RU" sz="4800" kern="1200" dirty="0">
              <a:latin typeface="Sofia Sans" pitchFamily="2" charset="0"/>
            </a:rPr>
            <a:t> до DOM</a:t>
          </a:r>
        </a:p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800" kern="1200" dirty="0" err="1">
              <a:latin typeface="Sofia Sans" pitchFamily="2" charset="0"/>
            </a:rPr>
            <a:t>Може</a:t>
          </a:r>
          <a:r>
            <a:rPr lang="ru-RU" sz="4800" kern="1200" dirty="0">
              <a:latin typeface="Sofia Sans" pitchFamily="2" charset="0"/>
            </a:rPr>
            <a:t> да </a:t>
          </a:r>
          <a:r>
            <a:rPr lang="ru-RU" sz="4800" kern="1200" dirty="0" err="1">
              <a:latin typeface="Sofia Sans" pitchFamily="2" charset="0"/>
            </a:rPr>
            <a:t>съдържа</a:t>
          </a:r>
          <a:r>
            <a:rPr lang="ru-RU" sz="4800" kern="1200" dirty="0">
              <a:latin typeface="Sofia Sans" pitchFamily="2" charset="0"/>
            </a:rPr>
            <a:t> множество функции
М</a:t>
          </a:r>
          <a:r>
            <a:rPr lang="bg-BG" sz="4800" kern="1200" dirty="0" err="1">
              <a:latin typeface="Sofia Sans" pitchFamily="2" charset="0"/>
            </a:rPr>
            <a:t>огат</a:t>
          </a:r>
          <a:r>
            <a:rPr lang="bg-BG" sz="4800" kern="1200" dirty="0">
              <a:latin typeface="Sofia Sans" pitchFamily="2" charset="0"/>
            </a:rPr>
            <a:t> да се качват и ползват от облака*</a:t>
          </a:r>
        </a:p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600" kern="1200" dirty="0">
              <a:latin typeface="Sofia Sans" pitchFamily="2" charset="0"/>
            </a:rPr>
            <a:t>* за което обикновено се грижи доставчик на облачни услуги</a:t>
          </a:r>
          <a:endParaRPr lang="en-US" sz="1600" kern="1200" dirty="0">
            <a:latin typeface="Sofia Sans" pitchFamily="2" charset="0"/>
          </a:endParaRPr>
        </a:p>
      </dsp:txBody>
      <dsp:txXfrm>
        <a:off x="0" y="0"/>
        <a:ext cx="6096000" cy="54864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4097E6-A083-4CBF-8D20-856F6C115EE4}">
      <dsp:nvSpPr>
        <dsp:cNvPr id="0" name=""/>
        <dsp:cNvSpPr/>
      </dsp:nvSpPr>
      <dsp:spPr>
        <a:xfrm>
          <a:off x="0" y="0"/>
          <a:ext cx="60960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8F42AA-129D-494B-B588-D03E3E8B278A}">
      <dsp:nvSpPr>
        <dsp:cNvPr id="0" name=""/>
        <dsp:cNvSpPr/>
      </dsp:nvSpPr>
      <dsp:spPr>
        <a:xfrm>
          <a:off x="0" y="0"/>
          <a:ext cx="6096000" cy="1371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 err="1">
              <a:latin typeface="Sofia Sans" pitchFamily="2" charset="0"/>
              <a:hlinkClick xmlns:r="http://schemas.openxmlformats.org/officeDocument/2006/relationships" r:id="rId1"/>
            </a:rPr>
            <a:t>WebWorker</a:t>
          </a:r>
          <a:endParaRPr lang="en-US" sz="5400" kern="1200" dirty="0">
            <a:latin typeface="Sofia Sans" pitchFamily="2" charset="0"/>
          </a:endParaRPr>
        </a:p>
      </dsp:txBody>
      <dsp:txXfrm>
        <a:off x="0" y="0"/>
        <a:ext cx="6096000" cy="1371599"/>
      </dsp:txXfrm>
    </dsp:sp>
    <dsp:sp modelId="{AB5F0614-0EC5-4FBD-B404-0A470938D055}">
      <dsp:nvSpPr>
        <dsp:cNvPr id="0" name=""/>
        <dsp:cNvSpPr/>
      </dsp:nvSpPr>
      <dsp:spPr>
        <a:xfrm>
          <a:off x="0" y="1371599"/>
          <a:ext cx="6096000" cy="0"/>
        </a:xfrm>
        <a:prstGeom prst="line">
          <a:avLst/>
        </a:prstGeom>
        <a:solidFill>
          <a:schemeClr val="accent2">
            <a:hueOff val="518542"/>
            <a:satOff val="7"/>
            <a:lumOff val="392"/>
            <a:alphaOff val="0"/>
          </a:schemeClr>
        </a:solidFill>
        <a:ln w="12700" cap="flat" cmpd="sng" algn="ctr">
          <a:solidFill>
            <a:schemeClr val="accent2">
              <a:hueOff val="518542"/>
              <a:satOff val="7"/>
              <a:lumOff val="3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B15815-1B50-4BD4-B563-ED1AF7D066B2}">
      <dsp:nvSpPr>
        <dsp:cNvPr id="0" name=""/>
        <dsp:cNvSpPr/>
      </dsp:nvSpPr>
      <dsp:spPr>
        <a:xfrm>
          <a:off x="0" y="1371599"/>
          <a:ext cx="6096000" cy="1371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 err="1">
              <a:latin typeface="Sofia Sans" pitchFamily="2" charset="0"/>
              <a:hlinkClick xmlns:r="http://schemas.openxmlformats.org/officeDocument/2006/relationships" r:id="rId1"/>
            </a:rPr>
            <a:t>ServiceWorker</a:t>
          </a:r>
          <a:endParaRPr lang="en-US" sz="5400" kern="1200" dirty="0">
            <a:latin typeface="Sofia Sans" pitchFamily="2" charset="0"/>
          </a:endParaRPr>
        </a:p>
      </dsp:txBody>
      <dsp:txXfrm>
        <a:off x="0" y="1371599"/>
        <a:ext cx="6096000" cy="1371599"/>
      </dsp:txXfrm>
    </dsp:sp>
    <dsp:sp modelId="{43EE25C7-4185-4B26-A69B-D127FA9D0DFC}">
      <dsp:nvSpPr>
        <dsp:cNvPr id="0" name=""/>
        <dsp:cNvSpPr/>
      </dsp:nvSpPr>
      <dsp:spPr>
        <a:xfrm>
          <a:off x="0" y="2743199"/>
          <a:ext cx="6096000" cy="0"/>
        </a:xfrm>
        <a:prstGeom prst="line">
          <a:avLst/>
        </a:prstGeom>
        <a:solidFill>
          <a:schemeClr val="accent2">
            <a:hueOff val="1037085"/>
            <a:satOff val="15"/>
            <a:lumOff val="784"/>
            <a:alphaOff val="0"/>
          </a:schemeClr>
        </a:solidFill>
        <a:ln w="12700" cap="flat" cmpd="sng" algn="ctr">
          <a:solidFill>
            <a:schemeClr val="accent2">
              <a:hueOff val="1037085"/>
              <a:satOff val="15"/>
              <a:lumOff val="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EAC8D0-6363-45E4-832F-2E78BE970D8C}">
      <dsp:nvSpPr>
        <dsp:cNvPr id="0" name=""/>
        <dsp:cNvSpPr/>
      </dsp:nvSpPr>
      <dsp:spPr>
        <a:xfrm>
          <a:off x="0" y="2743199"/>
          <a:ext cx="6096000" cy="1371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 err="1">
              <a:latin typeface="Sofia Sans" pitchFamily="2" charset="0"/>
              <a:hlinkClick xmlns:r="http://schemas.openxmlformats.org/officeDocument/2006/relationships" r:id="rId2"/>
            </a:rPr>
            <a:t>SharedWorker</a:t>
          </a:r>
          <a:endParaRPr lang="en-US" sz="5400" kern="1200" dirty="0">
            <a:latin typeface="Sofia Sans" pitchFamily="2" charset="0"/>
          </a:endParaRPr>
        </a:p>
      </dsp:txBody>
      <dsp:txXfrm>
        <a:off x="0" y="2743199"/>
        <a:ext cx="6096000" cy="1371599"/>
      </dsp:txXfrm>
    </dsp:sp>
    <dsp:sp modelId="{EB5C0D17-CC4C-44C6-85C9-5B7B42AC490E}">
      <dsp:nvSpPr>
        <dsp:cNvPr id="0" name=""/>
        <dsp:cNvSpPr/>
      </dsp:nvSpPr>
      <dsp:spPr>
        <a:xfrm>
          <a:off x="0" y="4114799"/>
          <a:ext cx="6096000" cy="0"/>
        </a:xfrm>
        <a:prstGeom prst="line">
          <a:avLst/>
        </a:prstGeom>
        <a:solidFill>
          <a:schemeClr val="accent2">
            <a:hueOff val="1555627"/>
            <a:satOff val="22"/>
            <a:lumOff val="1176"/>
            <a:alphaOff val="0"/>
          </a:schemeClr>
        </a:solidFill>
        <a:ln w="12700" cap="flat" cmpd="sng" algn="ctr">
          <a:solidFill>
            <a:schemeClr val="accent2">
              <a:hueOff val="1555627"/>
              <a:satOff val="22"/>
              <a:lumOff val="11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011F57-F3B2-4773-89C3-77F8BB019897}">
      <dsp:nvSpPr>
        <dsp:cNvPr id="0" name=""/>
        <dsp:cNvSpPr/>
      </dsp:nvSpPr>
      <dsp:spPr>
        <a:xfrm>
          <a:off x="0" y="4114799"/>
          <a:ext cx="6096000" cy="1371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>
              <a:latin typeface="Sofia Sans" pitchFamily="2" charset="0"/>
            </a:rPr>
            <a:t>CloudFlare </a:t>
          </a:r>
          <a:r>
            <a:rPr lang="en-US" sz="5400" kern="1200" dirty="0">
              <a:latin typeface="Sofia Sans" pitchFamily="2" charset="0"/>
            </a:rPr>
            <a:t>Worker*</a:t>
          </a:r>
        </a:p>
      </dsp:txBody>
      <dsp:txXfrm>
        <a:off x="0" y="4114799"/>
        <a:ext cx="6096000" cy="13715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4097E6-A083-4CBF-8D20-856F6C115EE4}">
      <dsp:nvSpPr>
        <dsp:cNvPr id="0" name=""/>
        <dsp:cNvSpPr/>
      </dsp:nvSpPr>
      <dsp:spPr>
        <a:xfrm>
          <a:off x="0" y="0"/>
          <a:ext cx="60960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8F42AA-129D-494B-B588-D03E3E8B278A}">
      <dsp:nvSpPr>
        <dsp:cNvPr id="0" name=""/>
        <dsp:cNvSpPr/>
      </dsp:nvSpPr>
      <dsp:spPr>
        <a:xfrm>
          <a:off x="0" y="0"/>
          <a:ext cx="6096000" cy="1371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2012:  Webpack emerges (same era as Workers gaining adoption)</a:t>
          </a:r>
        </a:p>
      </dsp:txBody>
      <dsp:txXfrm>
        <a:off x="0" y="0"/>
        <a:ext cx="6096000" cy="1371599"/>
      </dsp:txXfrm>
    </dsp:sp>
    <dsp:sp modelId="{BEB0D69B-7F87-423C-8BFC-6966D582634E}">
      <dsp:nvSpPr>
        <dsp:cNvPr id="0" name=""/>
        <dsp:cNvSpPr/>
      </dsp:nvSpPr>
      <dsp:spPr>
        <a:xfrm>
          <a:off x="0" y="1371599"/>
          <a:ext cx="6096000" cy="0"/>
        </a:xfrm>
        <a:prstGeom prst="line">
          <a:avLst/>
        </a:prstGeom>
        <a:solidFill>
          <a:schemeClr val="accent2">
            <a:hueOff val="518542"/>
            <a:satOff val="7"/>
            <a:lumOff val="392"/>
            <a:alphaOff val="0"/>
          </a:schemeClr>
        </a:solidFill>
        <a:ln w="12700" cap="flat" cmpd="sng" algn="ctr">
          <a:solidFill>
            <a:schemeClr val="accent2">
              <a:hueOff val="518542"/>
              <a:satOff val="7"/>
              <a:lumOff val="3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E04968-B4BA-434D-AAC7-3BF5C97971F0}">
      <dsp:nvSpPr>
        <dsp:cNvPr id="0" name=""/>
        <dsp:cNvSpPr/>
      </dsp:nvSpPr>
      <dsp:spPr>
        <a:xfrm>
          <a:off x="0" y="1371599"/>
          <a:ext cx="6096000" cy="1371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2014-15: Both Webpack and Web Workers become crucial for SPAs</a:t>
          </a:r>
          <a:endParaRPr lang="bg-BG" sz="3300" kern="1200" dirty="0"/>
        </a:p>
      </dsp:txBody>
      <dsp:txXfrm>
        <a:off x="0" y="1371599"/>
        <a:ext cx="6096000" cy="1371599"/>
      </dsp:txXfrm>
    </dsp:sp>
    <dsp:sp modelId="{933B428A-EC6E-475D-975E-CB63D368B924}">
      <dsp:nvSpPr>
        <dsp:cNvPr id="0" name=""/>
        <dsp:cNvSpPr/>
      </dsp:nvSpPr>
      <dsp:spPr>
        <a:xfrm>
          <a:off x="0" y="2743199"/>
          <a:ext cx="6096000" cy="0"/>
        </a:xfrm>
        <a:prstGeom prst="line">
          <a:avLst/>
        </a:prstGeom>
        <a:solidFill>
          <a:schemeClr val="accent2">
            <a:hueOff val="1037085"/>
            <a:satOff val="15"/>
            <a:lumOff val="784"/>
            <a:alphaOff val="0"/>
          </a:schemeClr>
        </a:solidFill>
        <a:ln w="12700" cap="flat" cmpd="sng" algn="ctr">
          <a:solidFill>
            <a:schemeClr val="accent2">
              <a:hueOff val="1037085"/>
              <a:satOff val="15"/>
              <a:lumOff val="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CC0BFF-0001-48AC-BA57-222DA142D3C5}">
      <dsp:nvSpPr>
        <dsp:cNvPr id="0" name=""/>
        <dsp:cNvSpPr/>
      </dsp:nvSpPr>
      <dsp:spPr>
        <a:xfrm>
          <a:off x="0" y="2743199"/>
          <a:ext cx="6096000" cy="1371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2017:  Better Workers support</a:t>
          </a:r>
          <a:endParaRPr lang="bg-BG" sz="3300" kern="1200" dirty="0"/>
        </a:p>
      </dsp:txBody>
      <dsp:txXfrm>
        <a:off x="0" y="2743199"/>
        <a:ext cx="6096000" cy="1371599"/>
      </dsp:txXfrm>
    </dsp:sp>
    <dsp:sp modelId="{D2E686F9-DCDD-4293-90B8-4D1F471531D9}">
      <dsp:nvSpPr>
        <dsp:cNvPr id="0" name=""/>
        <dsp:cNvSpPr/>
      </dsp:nvSpPr>
      <dsp:spPr>
        <a:xfrm>
          <a:off x="0" y="4114799"/>
          <a:ext cx="6096000" cy="0"/>
        </a:xfrm>
        <a:prstGeom prst="line">
          <a:avLst/>
        </a:prstGeom>
        <a:solidFill>
          <a:schemeClr val="accent2">
            <a:hueOff val="1555627"/>
            <a:satOff val="22"/>
            <a:lumOff val="1176"/>
            <a:alphaOff val="0"/>
          </a:schemeClr>
        </a:solidFill>
        <a:ln w="12700" cap="flat" cmpd="sng" algn="ctr">
          <a:solidFill>
            <a:schemeClr val="accent2">
              <a:hueOff val="1555627"/>
              <a:satOff val="22"/>
              <a:lumOff val="11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29240D-EAA3-489B-BEE0-9B6410C61B55}">
      <dsp:nvSpPr>
        <dsp:cNvPr id="0" name=""/>
        <dsp:cNvSpPr/>
      </dsp:nvSpPr>
      <dsp:spPr>
        <a:xfrm>
          <a:off x="0" y="4114799"/>
          <a:ext cx="6096000" cy="1371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2020: Native Worker support</a:t>
          </a:r>
          <a:endParaRPr lang="bg-BG" sz="3300" kern="1200" dirty="0"/>
        </a:p>
      </dsp:txBody>
      <dsp:txXfrm>
        <a:off x="0" y="4114799"/>
        <a:ext cx="6096000" cy="13715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4097E6-A083-4CBF-8D20-856F6C115EE4}">
      <dsp:nvSpPr>
        <dsp:cNvPr id="0" name=""/>
        <dsp:cNvSpPr/>
      </dsp:nvSpPr>
      <dsp:spPr>
        <a:xfrm>
          <a:off x="0" y="0"/>
          <a:ext cx="60960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8F42AA-129D-494B-B588-D03E3E8B278A}">
      <dsp:nvSpPr>
        <dsp:cNvPr id="0" name=""/>
        <dsp:cNvSpPr/>
      </dsp:nvSpPr>
      <dsp:spPr>
        <a:xfrm>
          <a:off x="0" y="0"/>
          <a:ext cx="6096000" cy="1371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 err="1"/>
            <a:t>Автоматиччно</a:t>
          </a:r>
          <a:r>
            <a:rPr lang="ru-RU" sz="3200" kern="1200" dirty="0"/>
            <a:t> </a:t>
          </a:r>
          <a:r>
            <a:rPr lang="ru-RU" sz="3200" kern="1200" dirty="0" err="1"/>
            <a:t>зареждане</a:t>
          </a:r>
          <a:r>
            <a:rPr lang="ru-RU" sz="3200" kern="1200" dirty="0"/>
            <a:t> на </a:t>
          </a:r>
          <a:r>
            <a:rPr lang="en-US" sz="3200" kern="1200" dirty="0" err="1"/>
            <a:t>Woker</a:t>
          </a:r>
          <a:r>
            <a:rPr lang="bg-BG" sz="3200" kern="1200" dirty="0"/>
            <a:t> кода от сървъра</a:t>
          </a:r>
          <a:endParaRPr lang="en-US" sz="3200" kern="1200" dirty="0"/>
        </a:p>
      </dsp:txBody>
      <dsp:txXfrm>
        <a:off x="0" y="0"/>
        <a:ext cx="6096000" cy="1371599"/>
      </dsp:txXfrm>
    </dsp:sp>
    <dsp:sp modelId="{6A82171B-E94E-4560-8CCF-BA375679E530}">
      <dsp:nvSpPr>
        <dsp:cNvPr id="0" name=""/>
        <dsp:cNvSpPr/>
      </dsp:nvSpPr>
      <dsp:spPr>
        <a:xfrm>
          <a:off x="0" y="1371599"/>
          <a:ext cx="6096000" cy="0"/>
        </a:xfrm>
        <a:prstGeom prst="line">
          <a:avLst/>
        </a:prstGeom>
        <a:solidFill>
          <a:schemeClr val="accent2">
            <a:hueOff val="518542"/>
            <a:satOff val="7"/>
            <a:lumOff val="392"/>
            <a:alphaOff val="0"/>
          </a:schemeClr>
        </a:solidFill>
        <a:ln w="12700" cap="flat" cmpd="sng" algn="ctr">
          <a:solidFill>
            <a:schemeClr val="accent2">
              <a:hueOff val="518542"/>
              <a:satOff val="7"/>
              <a:lumOff val="3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1446D-0E38-404D-A30D-9AFDABDA4C37}">
      <dsp:nvSpPr>
        <dsp:cNvPr id="0" name=""/>
        <dsp:cNvSpPr/>
      </dsp:nvSpPr>
      <dsp:spPr>
        <a:xfrm>
          <a:off x="0" y="1371599"/>
          <a:ext cx="6096000" cy="1371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 err="1"/>
            <a:t>Намалява</a:t>
          </a:r>
          <a:r>
            <a:rPr lang="ru-RU" sz="3200" kern="1200" dirty="0"/>
            <a:t> се размера на </a:t>
          </a:r>
          <a:r>
            <a:rPr lang="ru-RU" sz="3200" kern="1200" dirty="0" err="1"/>
            <a:t>доставяния</a:t>
          </a:r>
          <a:r>
            <a:rPr lang="ru-RU" sz="3200" kern="1200" dirty="0"/>
            <a:t> код</a:t>
          </a:r>
          <a:endParaRPr lang="en-US" sz="3200" kern="1200" dirty="0"/>
        </a:p>
      </dsp:txBody>
      <dsp:txXfrm>
        <a:off x="0" y="1371599"/>
        <a:ext cx="6096000" cy="1371599"/>
      </dsp:txXfrm>
    </dsp:sp>
    <dsp:sp modelId="{2ABBD4DA-1691-4F08-8188-327863F477A0}">
      <dsp:nvSpPr>
        <dsp:cNvPr id="0" name=""/>
        <dsp:cNvSpPr/>
      </dsp:nvSpPr>
      <dsp:spPr>
        <a:xfrm>
          <a:off x="0" y="2743199"/>
          <a:ext cx="6096000" cy="0"/>
        </a:xfrm>
        <a:prstGeom prst="line">
          <a:avLst/>
        </a:prstGeom>
        <a:solidFill>
          <a:schemeClr val="accent2">
            <a:hueOff val="1037085"/>
            <a:satOff val="15"/>
            <a:lumOff val="784"/>
            <a:alphaOff val="0"/>
          </a:schemeClr>
        </a:solidFill>
        <a:ln w="12700" cap="flat" cmpd="sng" algn="ctr">
          <a:solidFill>
            <a:schemeClr val="accent2">
              <a:hueOff val="1037085"/>
              <a:satOff val="15"/>
              <a:lumOff val="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4FBFF2-57F5-4ED0-87B8-9D554F602AA8}">
      <dsp:nvSpPr>
        <dsp:cNvPr id="0" name=""/>
        <dsp:cNvSpPr/>
      </dsp:nvSpPr>
      <dsp:spPr>
        <a:xfrm>
          <a:off x="0" y="2743199"/>
          <a:ext cx="6096000" cy="1371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Source map </a:t>
          </a:r>
          <a:r>
            <a:rPr lang="bg-BG" sz="3200" kern="1200" dirty="0"/>
            <a:t>за проследяване на имената на променливите</a:t>
          </a:r>
          <a:endParaRPr lang="en-US" sz="3200" kern="1200" dirty="0"/>
        </a:p>
      </dsp:txBody>
      <dsp:txXfrm>
        <a:off x="0" y="2743199"/>
        <a:ext cx="6096000" cy="1371599"/>
      </dsp:txXfrm>
    </dsp:sp>
    <dsp:sp modelId="{6357D03E-FA07-4EAA-B398-E1C1A4D9F703}">
      <dsp:nvSpPr>
        <dsp:cNvPr id="0" name=""/>
        <dsp:cNvSpPr/>
      </dsp:nvSpPr>
      <dsp:spPr>
        <a:xfrm>
          <a:off x="0" y="4114799"/>
          <a:ext cx="6096000" cy="0"/>
        </a:xfrm>
        <a:prstGeom prst="line">
          <a:avLst/>
        </a:prstGeom>
        <a:solidFill>
          <a:schemeClr val="accent2">
            <a:hueOff val="1555627"/>
            <a:satOff val="22"/>
            <a:lumOff val="1176"/>
            <a:alphaOff val="0"/>
          </a:schemeClr>
        </a:solidFill>
        <a:ln w="12700" cap="flat" cmpd="sng" algn="ctr">
          <a:solidFill>
            <a:schemeClr val="accent2">
              <a:hueOff val="1555627"/>
              <a:satOff val="22"/>
              <a:lumOff val="11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3AC7E0-D413-4677-A114-A25A83288829}">
      <dsp:nvSpPr>
        <dsp:cNvPr id="0" name=""/>
        <dsp:cNvSpPr/>
      </dsp:nvSpPr>
      <dsp:spPr>
        <a:xfrm>
          <a:off x="0" y="4114799"/>
          <a:ext cx="6096000" cy="1371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 err="1"/>
            <a:t>Възможност</a:t>
          </a:r>
          <a:r>
            <a:rPr lang="ru-RU" sz="3200" kern="1200" dirty="0"/>
            <a:t> за </a:t>
          </a:r>
          <a:r>
            <a:rPr lang="ru-RU" sz="3200" kern="1200" dirty="0" err="1"/>
            <a:t>прекомпилация</a:t>
          </a:r>
          <a:r>
            <a:rPr lang="ru-RU" sz="3200" kern="1200" dirty="0"/>
            <a:t> и </a:t>
          </a:r>
          <a:r>
            <a:rPr lang="ru-RU" sz="3200" kern="1200" dirty="0" err="1"/>
            <a:t>презареждане</a:t>
          </a:r>
          <a:r>
            <a:rPr lang="ru-RU" sz="3200" kern="1200" dirty="0"/>
            <a:t> в движение</a:t>
          </a:r>
          <a:endParaRPr lang="en-US" sz="3200" kern="1200" dirty="0"/>
        </a:p>
      </dsp:txBody>
      <dsp:txXfrm>
        <a:off x="0" y="4114799"/>
        <a:ext cx="6096000" cy="13715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136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5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60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38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01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44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30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66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09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17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93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121316-E4D0-41D7-9C79-9FF8F36D4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2034EF-CF55-6EC3-B7ED-79DA262A7F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768" r="13122" b="2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7EE0F9E-42CB-4AE4-971C-7BD191D5D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AEB967B-31A3-42E3-8382-73443D264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1371601"/>
            <a:ext cx="3390900" cy="411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CF276-A165-4D01-D67A-04B451B54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3883" y="1674629"/>
            <a:ext cx="2550941" cy="2057400"/>
          </a:xfrm>
        </p:spPr>
        <p:txBody>
          <a:bodyPr>
            <a:normAutofit fontScale="90000"/>
          </a:bodyPr>
          <a:lstStyle/>
          <a:p>
            <a:r>
              <a:rPr lang="en-US" sz="2700" dirty="0"/>
              <a:t>Workers in Es6</a:t>
            </a:r>
            <a:br>
              <a:rPr lang="en-US" sz="2700" dirty="0"/>
            </a:br>
            <a:br>
              <a:rPr lang="en-US" sz="2700" dirty="0"/>
            </a:br>
            <a:r>
              <a:rPr lang="bg-BG" sz="2700" dirty="0"/>
              <a:t>известни</a:t>
            </a:r>
            <a:br>
              <a:rPr lang="bg-BG" sz="2700" dirty="0"/>
            </a:br>
            <a:r>
              <a:rPr lang="bg-BG" sz="2700" dirty="0"/>
              <a:t>още като</a:t>
            </a:r>
            <a:br>
              <a:rPr lang="bg-BG" sz="2700" dirty="0"/>
            </a:br>
            <a:r>
              <a:rPr lang="bg-BG" sz="2700" dirty="0"/>
              <a:t>роб0тници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5EA9F0-E72A-40F4-51D5-682591AB8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2936" y="4114800"/>
            <a:ext cx="2466535" cy="1029286"/>
          </a:xfrm>
        </p:spPr>
        <p:txBody>
          <a:bodyPr>
            <a:normAutofit/>
          </a:bodyPr>
          <a:lstStyle/>
          <a:p>
            <a:r>
              <a:rPr lang="en-US" sz="2000" dirty="0"/>
              <a:t>As presented by </a:t>
            </a:r>
            <a:r>
              <a:rPr lang="en-US" sz="2000" dirty="0" err="1"/>
              <a:t>G.Penkov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227737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1B08DA-D5E4-7E86-5469-BEFD080D1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FB2D26E-FBAE-45B8-B0F6-80E4ABDEC3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3442A66-721F-4552-A3AD-3A2215F0C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102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67EA5288-5BEB-4C44-949A-ED209FE21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20FB35-1813-358F-99F3-3ED5E414C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567" y="1223889"/>
            <a:ext cx="3304452" cy="40942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bg-BG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Какво е </a:t>
            </a:r>
            <a:br>
              <a:rPr lang="bg-BG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bg-BG" dirty="0"/>
            </a:br>
            <a:br>
              <a:rPr lang="bg-BG" dirty="0"/>
            </a:br>
            <a:r>
              <a:rPr lang="en-US" dirty="0"/>
              <a:t>CLOUDFLARE</a:t>
            </a:r>
            <a:r>
              <a:rPr lang="en-US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WORKER?</a:t>
            </a:r>
            <a:br>
              <a:rPr lang="bg-BG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bg-BG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bg-BG" sz="1600" dirty="0"/>
            </a:br>
            <a:r>
              <a:rPr lang="en-US" sz="1600" dirty="0"/>
              <a:t>:facepalm:</a:t>
            </a:r>
            <a:endParaRPr lang="en-US" kern="1200" cap="all" spc="30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51C4DD-D2C3-4406-EF1A-8ABE159DB5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64"/>
          <a:stretch/>
        </p:blipFill>
        <p:spPr>
          <a:xfrm>
            <a:off x="5410200" y="10"/>
            <a:ext cx="67818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0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60032E-418D-2C9C-5A12-12C715173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BFB2D26E-FBAE-45B8-B0F6-80E4ABDEC3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3442A66-721F-4552-A3AD-3A2215F0C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102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67EA5288-5BEB-4C44-949A-ED209FE21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9D2051-5CF4-8397-3525-BC9DE30F2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223889"/>
            <a:ext cx="2705101" cy="40156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bg-BG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И вс</a:t>
            </a:r>
            <a:r>
              <a:rPr lang="bg-BG" dirty="0"/>
              <a:t>е пак какво е ?</a:t>
            </a:r>
            <a:br>
              <a:rPr lang="bg-BG" dirty="0"/>
            </a:br>
            <a:br>
              <a:rPr lang="en-US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dirty="0"/>
              <a:t>shared</a:t>
            </a:r>
            <a:r>
              <a:rPr lang="en-US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WORKER</a:t>
            </a:r>
            <a:br>
              <a:rPr lang="en-US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1600" dirty="0"/>
            </a:br>
            <a:br>
              <a:rPr lang="en-US" sz="1600" dirty="0"/>
            </a:br>
            <a:r>
              <a:rPr lang="bg-BG" sz="1600" dirty="0"/>
              <a:t>Поделен</a:t>
            </a:r>
            <a:br>
              <a:rPr lang="bg-BG" sz="1600" dirty="0"/>
            </a:br>
            <a:r>
              <a:rPr lang="bg-BG" sz="1600" dirty="0"/>
              <a:t>трудовак</a:t>
            </a:r>
            <a:br>
              <a:rPr lang="bg-BG" sz="1600" dirty="0"/>
            </a:br>
            <a:br>
              <a:rPr lang="bg-BG" sz="1600" dirty="0"/>
            </a:br>
            <a:r>
              <a:rPr lang="bg-BG" sz="1400" dirty="0"/>
              <a:t>за да не ползваме други определения</a:t>
            </a:r>
            <a:endParaRPr lang="en-US" kern="1200" cap="all" spc="30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DCA18E-82F8-26BD-F210-F91470C505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668"/>
          <a:stretch/>
        </p:blipFill>
        <p:spPr>
          <a:xfrm>
            <a:off x="5410200" y="10"/>
            <a:ext cx="67818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44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9D67D3-7A29-25E1-8FA1-1FA4E9BBB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D20169F-F438-7234-2374-6FAEE2479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460E5-217C-7552-66D9-ED65E5C8F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CA7266F-7CA7-9736-5DF1-0D2A3D91C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AAF4F17-D2B3-2375-53E4-4BFDFD32E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799681"/>
              </p:ext>
            </p:extLst>
          </p:nvPr>
        </p:nvGraphicFramePr>
        <p:xfrm>
          <a:off x="956310" y="1983818"/>
          <a:ext cx="10279380" cy="3831129"/>
        </p:xfrm>
        <a:graphic>
          <a:graphicData uri="http://schemas.openxmlformats.org/drawingml/2006/table">
            <a:tbl>
              <a:tblPr/>
              <a:tblGrid>
                <a:gridCol w="2055876">
                  <a:extLst>
                    <a:ext uri="{9D8B030D-6E8A-4147-A177-3AD203B41FA5}">
                      <a16:colId xmlns:a16="http://schemas.microsoft.com/office/drawing/2014/main" val="1540030817"/>
                    </a:ext>
                  </a:extLst>
                </a:gridCol>
                <a:gridCol w="2055876">
                  <a:extLst>
                    <a:ext uri="{9D8B030D-6E8A-4147-A177-3AD203B41FA5}">
                      <a16:colId xmlns:a16="http://schemas.microsoft.com/office/drawing/2014/main" val="1990194576"/>
                    </a:ext>
                  </a:extLst>
                </a:gridCol>
                <a:gridCol w="2055876">
                  <a:extLst>
                    <a:ext uri="{9D8B030D-6E8A-4147-A177-3AD203B41FA5}">
                      <a16:colId xmlns:a16="http://schemas.microsoft.com/office/drawing/2014/main" val="1652223966"/>
                    </a:ext>
                  </a:extLst>
                </a:gridCol>
                <a:gridCol w="2055876">
                  <a:extLst>
                    <a:ext uri="{9D8B030D-6E8A-4147-A177-3AD203B41FA5}">
                      <a16:colId xmlns:a16="http://schemas.microsoft.com/office/drawing/2014/main" val="293581984"/>
                    </a:ext>
                  </a:extLst>
                </a:gridCol>
                <a:gridCol w="2055876">
                  <a:extLst>
                    <a:ext uri="{9D8B030D-6E8A-4147-A177-3AD203B41FA5}">
                      <a16:colId xmlns:a16="http://schemas.microsoft.com/office/drawing/2014/main" val="550635477"/>
                    </a:ext>
                  </a:extLst>
                </a:gridCol>
              </a:tblGrid>
              <a:tr h="595226">
                <a:tc>
                  <a:txBody>
                    <a:bodyPr/>
                    <a:lstStyle/>
                    <a:p>
                      <a:r>
                        <a:rPr lang="bg-BG"/>
                        <a:t>Тип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Обхват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/>
                        <a:t>Предназначение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Комуникация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bg-BG" dirty="0"/>
                        <a:t>Жизнен цикъл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561924"/>
                  </a:ext>
                </a:extLst>
              </a:tr>
              <a:tr h="850323">
                <a:tc>
                  <a:txBody>
                    <a:bodyPr/>
                    <a:lstStyle/>
                    <a:p>
                      <a:r>
                        <a:rPr lang="en-US" dirty="0">
                          <a:latin typeface="Sofia Sans" pitchFamily="2" charset="0"/>
                        </a:rPr>
                        <a:t>Web Worker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latin typeface="Sofia Sans" pitchFamily="2" charset="0"/>
                        </a:rPr>
                        <a:t>Единична страница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ofia Sans" pitchFamily="2" charset="0"/>
                        </a:rPr>
                        <a:t>CPU-</a:t>
                      </a:r>
                      <a:r>
                        <a:rPr lang="bg-BG" dirty="0">
                          <a:latin typeface="Sofia Sans" pitchFamily="2" charset="0"/>
                        </a:rPr>
                        <a:t>интензивни задачи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Sofia Sans" pitchFamily="2" charset="0"/>
                        </a:rPr>
                        <a:t>postMessage</a:t>
                      </a:r>
                      <a:endParaRPr lang="en-US" dirty="0">
                        <a:latin typeface="Sofia Sans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bg-BG" dirty="0">
                          <a:latin typeface="Sofia Sans" pitchFamily="2" charset="0"/>
                        </a:rPr>
                        <a:t>1:1 с живота на страницата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03346"/>
                  </a:ext>
                </a:extLst>
              </a:tr>
              <a:tr h="1105420">
                <a:tc>
                  <a:txBody>
                    <a:bodyPr/>
                    <a:lstStyle/>
                    <a:p>
                      <a:r>
                        <a:rPr lang="en-US">
                          <a:latin typeface="Sofia Sans" pitchFamily="2" charset="0"/>
                        </a:rPr>
                        <a:t>Service Worker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latin typeface="Sofia Sans" pitchFamily="2" charset="0"/>
                        </a:rPr>
                        <a:t>За домейна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Sofia Sans" pitchFamily="2" charset="0"/>
                        </a:rPr>
                        <a:t>Офлайн работа, </a:t>
                      </a:r>
                      <a:r>
                        <a:rPr lang="ru-RU" dirty="0" err="1">
                          <a:latin typeface="Sofia Sans" pitchFamily="2" charset="0"/>
                        </a:rPr>
                        <a:t>временни</a:t>
                      </a:r>
                      <a:r>
                        <a:rPr lang="ru-RU" dirty="0">
                          <a:latin typeface="Sofia Sans" pitchFamily="2" charset="0"/>
                        </a:rPr>
                        <a:t> </a:t>
                      </a:r>
                      <a:r>
                        <a:rPr lang="ru-RU" dirty="0" err="1">
                          <a:latin typeface="Sofia Sans" pitchFamily="2" charset="0"/>
                        </a:rPr>
                        <a:t>данни</a:t>
                      </a:r>
                      <a:r>
                        <a:rPr lang="ru-RU" dirty="0">
                          <a:latin typeface="Sofia Sans" pitchFamily="2" charset="0"/>
                        </a:rPr>
                        <a:t>, </a:t>
                      </a:r>
                      <a:r>
                        <a:rPr lang="ru-RU" dirty="0" err="1">
                          <a:latin typeface="Sofia Sans" pitchFamily="2" charset="0"/>
                        </a:rPr>
                        <a:t>push</a:t>
                      </a:r>
                      <a:r>
                        <a:rPr lang="ru-RU" dirty="0">
                          <a:latin typeface="Sofia Sans" pitchFamily="2" charset="0"/>
                        </a:rPr>
                        <a:t> известия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ofia Sans" pitchFamily="2" charset="0"/>
                        </a:rPr>
                        <a:t>Fetch </a:t>
                      </a:r>
                      <a:r>
                        <a:rPr lang="bg-BG" dirty="0">
                          <a:latin typeface="Sofia Sans" pitchFamily="2" charset="0"/>
                        </a:rPr>
                        <a:t>събития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bg-BG" dirty="0">
                          <a:latin typeface="Sofia Sans" pitchFamily="2" charset="0"/>
                        </a:rPr>
                        <a:t>Остава след затваряне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7976840"/>
                  </a:ext>
                </a:extLst>
              </a:tr>
              <a:tr h="595226">
                <a:tc>
                  <a:txBody>
                    <a:bodyPr/>
                    <a:lstStyle/>
                    <a:p>
                      <a:r>
                        <a:rPr lang="en-US">
                          <a:latin typeface="Sofia Sans" pitchFamily="2" charset="0"/>
                        </a:rPr>
                        <a:t>Cloudflare Worker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ofia Sans" pitchFamily="2" charset="0"/>
                        </a:rPr>
                        <a:t>Edge </a:t>
                      </a:r>
                      <a:r>
                        <a:rPr lang="bg-BG" dirty="0">
                          <a:latin typeface="Sofia Sans" pitchFamily="2" charset="0"/>
                        </a:rPr>
                        <a:t>мрежа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>
                          <a:latin typeface="Sofia Sans" pitchFamily="2" charset="0"/>
                        </a:rPr>
                        <a:t>Обработка на заявки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ofia Sans" pitchFamily="2" charset="0"/>
                        </a:rPr>
                        <a:t>Fetch </a:t>
                      </a:r>
                      <a:r>
                        <a:rPr lang="bg-BG" dirty="0">
                          <a:latin typeface="Sofia Sans" pitchFamily="2" charset="0"/>
                        </a:rPr>
                        <a:t>събития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bg-BG" dirty="0">
                          <a:latin typeface="Sofia Sans" pitchFamily="2" charset="0"/>
                        </a:rPr>
                        <a:t>Жив за времето на една заявка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0564420"/>
                  </a:ext>
                </a:extLst>
              </a:tr>
              <a:tr h="595226">
                <a:tc>
                  <a:txBody>
                    <a:bodyPr/>
                    <a:lstStyle/>
                    <a:p>
                      <a:r>
                        <a:rPr lang="en-US" dirty="0">
                          <a:latin typeface="Sofia Sans" pitchFamily="2" charset="0"/>
                        </a:rPr>
                        <a:t>Shared Worker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latin typeface="Sofia Sans" pitchFamily="2" charset="0"/>
                        </a:rPr>
                        <a:t>Множество табове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latin typeface="Sofia Sans" pitchFamily="2" charset="0"/>
                        </a:rPr>
                        <a:t>Комуникация между табове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latin typeface="Sofia Sans" pitchFamily="2" charset="0"/>
                        </a:rPr>
                        <a:t>Споделени портове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bg-BG" dirty="0">
                          <a:latin typeface="Sofia Sans" pitchFamily="2" charset="0"/>
                        </a:rPr>
                        <a:t>По време на една сесия на браузера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2461295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C36C5DC8-1924-3B90-7D79-08F9DD6E6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550" y="1155996"/>
            <a:ext cx="9486900" cy="598848"/>
          </a:xfrm>
        </p:spPr>
        <p:txBody>
          <a:bodyPr/>
          <a:lstStyle/>
          <a:p>
            <a:r>
              <a:rPr lang="bg-BG" dirty="0"/>
              <a:t>Сравнителна характеристика</a:t>
            </a:r>
          </a:p>
        </p:txBody>
      </p:sp>
    </p:spTree>
    <p:extLst>
      <p:ext uri="{BB962C8B-B14F-4D97-AF65-F5344CB8AC3E}">
        <p14:creationId xmlns:p14="http://schemas.microsoft.com/office/powerpoint/2010/main" val="254711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ECD538B8-489B-407A-A760-436DB4C56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68346-EE13-1CC2-E41E-C3DE905C7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71600"/>
            <a:ext cx="2705100" cy="4114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bg-BG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Какво е?</a:t>
            </a:r>
            <a:endParaRPr lang="en-US" kern="1200" cap="all" spc="300" baseline="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7" name="TextBox 8">
            <a:extLst>
              <a:ext uri="{FF2B5EF4-FFF2-40B4-BE49-F238E27FC236}">
                <a16:creationId xmlns:a16="http://schemas.microsoft.com/office/drawing/2014/main" id="{9A88A209-C20A-F159-8E7D-7BFDF5C5A6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074885"/>
              </p:ext>
            </p:extLst>
          </p:nvPr>
        </p:nvGraphicFramePr>
        <p:xfrm>
          <a:off x="5410200" y="685800"/>
          <a:ext cx="6096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143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2B7288-C749-2735-3135-9A22D77CA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ECD538B8-489B-407A-A760-436DB4C56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046CB0-34FC-C2D5-A85A-0E4879CE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71600"/>
            <a:ext cx="2705100" cy="4114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bg-BG" dirty="0">
                <a:solidFill>
                  <a:schemeClr val="bg2"/>
                </a:solidFill>
              </a:rPr>
              <a:t>Какво е?</a:t>
            </a:r>
            <a:endParaRPr lang="en-US" kern="1200" cap="all" spc="300" baseline="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7" name="TextBox 8">
            <a:extLst>
              <a:ext uri="{FF2B5EF4-FFF2-40B4-BE49-F238E27FC236}">
                <a16:creationId xmlns:a16="http://schemas.microsoft.com/office/drawing/2014/main" id="{B7FD523A-3523-29AC-AE0C-1D9292CF37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5214706"/>
              </p:ext>
            </p:extLst>
          </p:nvPr>
        </p:nvGraphicFramePr>
        <p:xfrm>
          <a:off x="5410200" y="685800"/>
          <a:ext cx="6096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68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4B39C2-9F3C-EEEE-1AB5-BB633EF4C0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F0DC6C9-B10C-CE8B-8505-7938A42FFD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5CE33C-C2FC-6E0E-EB8A-675203AC6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990" y="1371600"/>
            <a:ext cx="2705100" cy="4114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bg-BG" dirty="0">
                <a:solidFill>
                  <a:schemeClr val="bg2"/>
                </a:solidFill>
              </a:rPr>
              <a:t>На доста неща им се казва </a:t>
            </a:r>
            <a:r>
              <a:rPr lang="en-US" dirty="0">
                <a:solidFill>
                  <a:schemeClr val="bg2"/>
                </a:solidFill>
              </a:rPr>
              <a:t>worker</a:t>
            </a:r>
            <a:br>
              <a:rPr lang="bg-BG" dirty="0">
                <a:solidFill>
                  <a:schemeClr val="bg2"/>
                </a:solidFill>
              </a:rPr>
            </a:br>
            <a:br>
              <a:rPr lang="bg-BG" dirty="0">
                <a:solidFill>
                  <a:schemeClr val="bg2"/>
                </a:solidFill>
              </a:rPr>
            </a:br>
            <a:r>
              <a:rPr lang="bg-BG" sz="1800" dirty="0">
                <a:solidFill>
                  <a:schemeClr val="bg2"/>
                </a:solidFill>
                <a:latin typeface="Sofia Sans" pitchFamily="2" charset="0"/>
              </a:rPr>
              <a:t>но са различни</a:t>
            </a:r>
            <a:endParaRPr lang="en-US" kern="1200" cap="all" spc="300" baseline="0" dirty="0">
              <a:solidFill>
                <a:schemeClr val="bg2"/>
              </a:solidFill>
              <a:latin typeface="Sofia Sans" pitchFamily="2" charset="0"/>
            </a:endParaRPr>
          </a:p>
        </p:txBody>
      </p:sp>
      <p:graphicFrame>
        <p:nvGraphicFramePr>
          <p:cNvPr id="27" name="TextBox 8">
            <a:extLst>
              <a:ext uri="{FF2B5EF4-FFF2-40B4-BE49-F238E27FC236}">
                <a16:creationId xmlns:a16="http://schemas.microsoft.com/office/drawing/2014/main" id="{94A5DE2F-EC71-FCB1-9A00-33F6A3D3AF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9451703"/>
              </p:ext>
            </p:extLst>
          </p:nvPr>
        </p:nvGraphicFramePr>
        <p:xfrm>
          <a:off x="5410200" y="685800"/>
          <a:ext cx="6096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F0111A1-7DCA-8700-5DC8-ABE4140537A8}"/>
              </a:ext>
            </a:extLst>
          </p:cNvPr>
          <p:cNvSpPr txBox="1"/>
          <p:nvPr/>
        </p:nvSpPr>
        <p:spPr>
          <a:xfrm>
            <a:off x="5410200" y="5987534"/>
            <a:ext cx="6095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bg-BG" sz="1800" dirty="0">
                <a:latin typeface="Sofia Sans" pitchFamily="2" charset="0"/>
              </a:rPr>
              <a:t>* п</a:t>
            </a:r>
            <a:r>
              <a:rPr lang="bg-BG" dirty="0">
                <a:latin typeface="Sofia Sans" pitchFamily="2" charset="0"/>
              </a:rPr>
              <a:t>одобен на </a:t>
            </a:r>
            <a:r>
              <a:rPr lang="en-US" dirty="0">
                <a:latin typeface="Sofia Sans" pitchFamily="2" charset="0"/>
              </a:rPr>
              <a:t> Deno Worker, AWS Lambda, </a:t>
            </a:r>
            <a:r>
              <a:rPr lang="bg-BG" dirty="0">
                <a:latin typeface="Sofia Sans" pitchFamily="2" charset="0"/>
              </a:rPr>
              <a:t>но не са спонсор</a:t>
            </a:r>
            <a:endParaRPr lang="en-US" sz="1800" dirty="0">
              <a:latin typeface="Sofia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33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0ED88B-472A-1425-4E46-0D1FDF8D4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0EDE814B-24A5-0471-7CC6-FC6945A82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6550D5-B102-1D34-99CE-0361EE641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71600"/>
            <a:ext cx="2705100" cy="4114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bg-BG" sz="1600" dirty="0">
                <a:solidFill>
                  <a:schemeClr val="bg2"/>
                </a:solidFill>
              </a:rPr>
              <a:t>Включваме се с едно Кратко представяне</a:t>
            </a:r>
            <a:br>
              <a:rPr lang="bg-BG" sz="1600" dirty="0">
                <a:solidFill>
                  <a:schemeClr val="bg2"/>
                </a:solidFill>
              </a:rPr>
            </a:br>
            <a:br>
              <a:rPr lang="bg-BG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r>
              <a:rPr lang="en-US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Webpack</a:t>
            </a:r>
            <a:br>
              <a:rPr lang="bg-BG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br>
              <a:rPr lang="bg-BG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r>
              <a:rPr lang="en-US" sz="1000" dirty="0">
                <a:solidFill>
                  <a:schemeClr val="bg2"/>
                </a:solidFill>
              </a:rPr>
              <a:t>https://webpack.js.org/</a:t>
            </a:r>
            <a:br>
              <a:rPr lang="bg-BG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br>
              <a:rPr lang="bg-BG" dirty="0">
                <a:solidFill>
                  <a:schemeClr val="bg2"/>
                </a:solidFill>
              </a:rPr>
            </a:br>
            <a:r>
              <a:rPr lang="bg-BG" sz="2400" dirty="0">
                <a:solidFill>
                  <a:schemeClr val="bg2"/>
                </a:solidFill>
              </a:rPr>
              <a:t>Прекъсване за реклама</a:t>
            </a:r>
            <a:endParaRPr lang="en-US" kern="1200" cap="all" spc="300" baseline="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7" name="TextBox 8">
            <a:extLst>
              <a:ext uri="{FF2B5EF4-FFF2-40B4-BE49-F238E27FC236}">
                <a16:creationId xmlns:a16="http://schemas.microsoft.com/office/drawing/2014/main" id="{DE9B52D9-6043-39B2-4AFC-F61ED029B6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7610944"/>
              </p:ext>
            </p:extLst>
          </p:nvPr>
        </p:nvGraphicFramePr>
        <p:xfrm>
          <a:off x="5410200" y="685800"/>
          <a:ext cx="6096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369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12D9FC-C8BB-5A87-A65D-EFB6C95A9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8CE28A1-822A-8FE1-83D7-FFD3A4240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9075D2-0D5F-0FE8-C878-FA3576E7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71600"/>
            <a:ext cx="2705100" cy="4114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Webpack</a:t>
            </a:r>
            <a:br>
              <a:rPr lang="bg-BG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br>
              <a:rPr lang="bg-BG" dirty="0">
                <a:solidFill>
                  <a:schemeClr val="bg2"/>
                </a:solidFill>
              </a:rPr>
            </a:br>
            <a:r>
              <a:rPr lang="en-US" sz="1000" dirty="0">
                <a:solidFill>
                  <a:schemeClr val="bg2"/>
                </a:solidFill>
              </a:rPr>
              <a:t>https://webpack.js.org/</a:t>
            </a:r>
            <a:endParaRPr lang="en-US" kern="1200" cap="all" spc="300" baseline="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7" name="TextBox 8">
            <a:extLst>
              <a:ext uri="{FF2B5EF4-FFF2-40B4-BE49-F238E27FC236}">
                <a16:creationId xmlns:a16="http://schemas.microsoft.com/office/drawing/2014/main" id="{84EE3638-2134-0956-D47D-27557FC319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0913377"/>
              </p:ext>
            </p:extLst>
          </p:nvPr>
        </p:nvGraphicFramePr>
        <p:xfrm>
          <a:off x="5410200" y="685800"/>
          <a:ext cx="6096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8524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15B849-7B93-8C5A-EC79-3A0EE8B64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9203497-F97A-C754-D97C-5D9F6758E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5226F0E-204D-D5F3-92C7-A07D5379D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102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2DA537B-1E9F-399A-EE98-A9A9BF51E8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5316EF-6250-453E-F823-78608B84C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223889"/>
            <a:ext cx="2705101" cy="36454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bg-BG" kern="1200" cap="all" spc="300" baseline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КАквО</a:t>
            </a:r>
            <a:r>
              <a:rPr lang="bg-BG" kern="1200" cap="all" spc="3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е</a:t>
            </a:r>
            <a:br>
              <a:rPr lang="en-US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u="sng" dirty="0"/>
              <a:t>WEB</a:t>
            </a:r>
            <a:r>
              <a:rPr lang="en-US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WORKER?</a:t>
            </a:r>
            <a:br>
              <a:rPr lang="bg-BG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bg-BG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bg-BG" sz="2000" kern="1200" cap="all" spc="300" baseline="0" dirty="0">
                <a:solidFill>
                  <a:schemeClr val="tx2"/>
                </a:solidFill>
                <a:latin typeface="Sofia Sans" pitchFamily="2" charset="0"/>
              </a:rPr>
              <a:t>Освен</a:t>
            </a:r>
            <a:r>
              <a:rPr lang="bg-BG" sz="2000" kern="1200" cap="all" spc="300" dirty="0">
                <a:solidFill>
                  <a:schemeClr val="tx2"/>
                </a:solidFill>
                <a:latin typeface="Sofia Sans" pitchFamily="2" charset="0"/>
              </a:rPr>
              <a:t> просто уеб работник</a:t>
            </a:r>
            <a:endParaRPr lang="en-US" kern="1200" cap="all" spc="300" baseline="0" dirty="0">
              <a:solidFill>
                <a:schemeClr val="tx2"/>
              </a:solidFill>
              <a:latin typeface="Sofia Sans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5F6BDE-28FF-E157-9043-2CE58C654A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05" r="-1" b="-1"/>
          <a:stretch/>
        </p:blipFill>
        <p:spPr>
          <a:xfrm>
            <a:off x="5143920" y="0"/>
            <a:ext cx="67818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00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173A7-7C12-84F2-D755-1C7D74B0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 пример за </a:t>
            </a:r>
            <a:r>
              <a:rPr lang="en-US" dirty="0" err="1"/>
              <a:t>webWorker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33FD-D36B-86B8-AF20-D48CE53F9575}"/>
              </a:ext>
            </a:extLst>
          </p:cNvPr>
          <p:cNvSpPr txBox="1"/>
          <p:nvPr/>
        </p:nvSpPr>
        <p:spPr>
          <a:xfrm>
            <a:off x="1371600" y="2540927"/>
            <a:ext cx="9911142" cy="351801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br>
              <a:rPr lang="bg-BG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bg-BG" b="0" i="1" dirty="0"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bg-BG" i="1" dirty="0">
                <a:solidFill>
                  <a:srgbClr val="546E7A"/>
                </a:solidFill>
                <a:latin typeface="Consolas" panose="020B0609020204030204" pitchFamily="49" charset="0"/>
              </a:rPr>
              <a:t>допускаме</a:t>
            </a:r>
            <a:r>
              <a:rPr lang="bg-BG" b="0" i="1" dirty="0"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, че имаме следните два файла:</a:t>
            </a:r>
            <a:endParaRPr lang="bg-BG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bg-BG" b="0" i="1" dirty="0"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// и всеки от тях може да бъде сервиран</a:t>
            </a:r>
          </a:p>
          <a:p>
            <a:pPr>
              <a:lnSpc>
                <a:spcPts val="1425"/>
              </a:lnSpc>
            </a:pPr>
            <a:r>
              <a:rPr lang="bg-BG" i="1" dirty="0">
                <a:solidFill>
                  <a:srgbClr val="546E7A"/>
                </a:solidFill>
                <a:latin typeface="Consolas" panose="020B0609020204030204" pitchFamily="49" charset="0"/>
              </a:rPr>
              <a:t>// </a:t>
            </a:r>
            <a:r>
              <a:rPr lang="bg-BG" i="1" dirty="0">
                <a:solidFill>
                  <a:srgbClr val="546E7A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с черно са подложени</a:t>
            </a:r>
            <a:r>
              <a:rPr lang="bg-BG" i="1" dirty="0">
                <a:solidFill>
                  <a:srgbClr val="546E7A"/>
                </a:solidFill>
                <a:latin typeface="Consolas" panose="020B0609020204030204" pitchFamily="49" charset="0"/>
              </a:rPr>
              <a:t> </a:t>
            </a:r>
            <a:r>
              <a:rPr lang="bg-BG" i="1" dirty="0" err="1">
                <a:solidFill>
                  <a:srgbClr val="546E7A"/>
                </a:solidFill>
                <a:latin typeface="Consolas" panose="020B0609020204030204" pitchFamily="49" charset="0"/>
              </a:rPr>
              <a:t>прогр</a:t>
            </a:r>
            <a:r>
              <a:rPr lang="bg-BG" i="1" dirty="0">
                <a:solidFill>
                  <a:srgbClr val="546E7A"/>
                </a:solidFill>
                <a:latin typeface="Consolas" panose="020B0609020204030204" pitchFamily="49" charset="0"/>
              </a:rPr>
              <a:t>. </a:t>
            </a:r>
            <a:r>
              <a:rPr lang="bg-BG" i="1" dirty="0" err="1">
                <a:solidFill>
                  <a:srgbClr val="546E7A"/>
                </a:solidFill>
                <a:latin typeface="Consolas" panose="020B0609020204030204" pitchFamily="49" charset="0"/>
              </a:rPr>
              <a:t>интерфеси</a:t>
            </a:r>
            <a:r>
              <a:rPr lang="bg-BG" i="1" dirty="0">
                <a:solidFill>
                  <a:srgbClr val="546E7A"/>
                </a:solidFill>
                <a:latin typeface="Consolas" panose="020B0609020204030204" pitchFamily="49" charset="0"/>
              </a:rPr>
              <a:t> </a:t>
            </a:r>
            <a:endParaRPr lang="bg-BG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bg-BG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bg-BG" b="0" i="1" dirty="0"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b="0" i="1" dirty="0"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main.js --------------</a:t>
            </a:r>
            <a:br>
              <a:rPr lang="en-US" b="0" i="1" dirty="0">
                <a:solidFill>
                  <a:srgbClr val="546E7A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worker </a:t>
            </a:r>
            <a:r>
              <a:rPr 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EE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Worker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worker.js</a:t>
            </a:r>
            <a:r>
              <a:rPr 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bg-BG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worker</a:t>
            </a:r>
            <a:r>
              <a:rPr lang="en-US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postMessage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bg-BG" dirty="0">
                <a:solidFill>
                  <a:srgbClr val="EEFFFF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worker</a:t>
            </a:r>
            <a:r>
              <a:rPr lang="en-US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onmessage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i="1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})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console</a:t>
            </a:r>
            <a:r>
              <a:rPr 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bg-BG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endParaRPr lang="en-US" i="1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i="1" dirty="0"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// w</a:t>
            </a:r>
            <a:r>
              <a:rPr lang="bg-BG" b="0" i="1" dirty="0"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о</a:t>
            </a:r>
            <a:r>
              <a:rPr lang="en-US" b="0" i="1" dirty="0"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rker.js ------------</a:t>
            </a: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onmessage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i="1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})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bg-BG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postMessage</a:t>
            </a:r>
            <a:r>
              <a:rPr lang="en-US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bg-BG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176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3B9153-AA3E-4241-222B-99A42A186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FB2D26E-FBAE-45B8-B0F6-80E4ABDEC3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3442A66-721F-4552-A3AD-3A2215F0C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102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7EA5288-5BEB-4C44-949A-ED209FE21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51F90F-7F36-6F09-5E6D-5FFDE1A82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223889"/>
            <a:ext cx="2705101" cy="36903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bg-BG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Подходящ за </a:t>
            </a:r>
            <a:r>
              <a:rPr lang="en-US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PWA </a:t>
            </a:r>
            <a:br>
              <a:rPr lang="en-US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u="sng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SERVICE</a:t>
            </a:r>
            <a:br>
              <a:rPr lang="en-US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WORKER?</a:t>
            </a:r>
            <a:br>
              <a:rPr lang="bg-BG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bg-BG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bg-BG" sz="16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Освен…</a:t>
            </a:r>
            <a:br>
              <a:rPr lang="bg-BG" sz="16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bg-BG" sz="16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обслужващ</a:t>
            </a:r>
            <a:r>
              <a:rPr lang="bg-BG" sz="1600" kern="1200" cap="all" spc="3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персонал?</a:t>
            </a:r>
            <a:endParaRPr lang="en-US" kern="1200" cap="all" spc="30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7C73BF-EB46-FB6F-F425-87D814E10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282" y="0"/>
            <a:ext cx="57114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0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ClassicFrameVTI">
  <a:themeElements>
    <a:clrScheme name="AnalogousFromLightSeedRightStep">
      <a:dk1>
        <a:srgbClr val="000000"/>
      </a:dk1>
      <a:lt1>
        <a:srgbClr val="FFFFFF"/>
      </a:lt1>
      <a:dk2>
        <a:srgbClr val="41242F"/>
      </a:dk2>
      <a:lt2>
        <a:srgbClr val="E2E8E6"/>
      </a:lt2>
      <a:accent1>
        <a:srgbClr val="CA93A7"/>
      </a:accent1>
      <a:accent2>
        <a:srgbClr val="BE7E7B"/>
      </a:accent2>
      <a:accent3>
        <a:srgbClr val="C09E7F"/>
      </a:accent3>
      <a:accent4>
        <a:srgbClr val="ACA56F"/>
      </a:accent4>
      <a:accent5>
        <a:srgbClr val="9BA97B"/>
      </a:accent5>
      <a:accent6>
        <a:srgbClr val="82AE70"/>
      </a:accent6>
      <a:hlink>
        <a:srgbClr val="568F7A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3FA6A102CB204CA62B81C715570296" ma:contentTypeVersion="15" ma:contentTypeDescription="Create a new document." ma:contentTypeScope="" ma:versionID="70c7572af754fa0ae7484bbac31b20b3">
  <xsd:schema xmlns:xsd="http://www.w3.org/2001/XMLSchema" xmlns:xs="http://www.w3.org/2001/XMLSchema" xmlns:p="http://schemas.microsoft.com/office/2006/metadata/properties" xmlns:ns3="89538bd4-91aa-426e-b2ac-9e6bbe1b1c3c" xmlns:ns4="4f87e007-13ae-4365-91a9-c07bd9b301db" targetNamespace="http://schemas.microsoft.com/office/2006/metadata/properties" ma:root="true" ma:fieldsID="571de0fcbaed4305c46dd62f45395c63" ns3:_="" ns4:_="">
    <xsd:import namespace="89538bd4-91aa-426e-b2ac-9e6bbe1b1c3c"/>
    <xsd:import namespace="4f87e007-13ae-4365-91a9-c07bd9b301d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_activity" minOccurs="0"/>
                <xsd:element ref="ns4:MediaServiceObjectDetectorVersions" minOccurs="0"/>
                <xsd:element ref="ns4:MediaServiceSearchProperties" minOccurs="0"/>
                <xsd:element ref="ns4:MediaServiceDateTaken" minOccurs="0"/>
                <xsd:element ref="ns4:MediaServiceSystemTag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538bd4-91aa-426e-b2ac-9e6bbe1b1c3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87e007-13ae-4365-91a9-c07bd9b301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f87e007-13ae-4365-91a9-c07bd9b301db" xsi:nil="true"/>
  </documentManagement>
</p:properties>
</file>

<file path=customXml/itemProps1.xml><?xml version="1.0" encoding="utf-8"?>
<ds:datastoreItem xmlns:ds="http://schemas.openxmlformats.org/officeDocument/2006/customXml" ds:itemID="{5B6A4C08-AC3E-450D-A72E-0D2EA9DA2D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1458E1-DFE8-4D68-95BC-5E0096F799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538bd4-91aa-426e-b2ac-9e6bbe1b1c3c"/>
    <ds:schemaRef ds:uri="4f87e007-13ae-4365-91a9-c07bd9b301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B91518-098D-435C-BD3C-513C69DE61E6}">
  <ds:schemaRefs>
    <ds:schemaRef ds:uri="89538bd4-91aa-426e-b2ac-9e6bbe1b1c3c"/>
    <ds:schemaRef ds:uri="http://purl.org/dc/terms/"/>
    <ds:schemaRef ds:uri="4f87e007-13ae-4365-91a9-c07bd9b301db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3407</TotalTime>
  <Words>454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Consolas</vt:lpstr>
      <vt:lpstr>Gill Sans MT</vt:lpstr>
      <vt:lpstr>Goudy Old Style</vt:lpstr>
      <vt:lpstr>Sofia Sans</vt:lpstr>
      <vt:lpstr>ClassicFrameVTI</vt:lpstr>
      <vt:lpstr>Workers in Es6  известни още като роб0тници</vt:lpstr>
      <vt:lpstr>Какво е?</vt:lpstr>
      <vt:lpstr>Какво е?</vt:lpstr>
      <vt:lpstr>На доста неща им се казва worker  но са различни</vt:lpstr>
      <vt:lpstr>Включваме се с едно Кратко представяне  Webpack  https://webpack.js.org/  Прекъсване за реклама</vt:lpstr>
      <vt:lpstr>Webpack  https://webpack.js.org/</vt:lpstr>
      <vt:lpstr>КАквО е WEB WORKER?  Освен просто уеб работник</vt:lpstr>
      <vt:lpstr>Прост пример за webWorker</vt:lpstr>
      <vt:lpstr>Подходящ за PWA   SERVICE WORKER?  Освен… обслужващ персонал?</vt:lpstr>
      <vt:lpstr>Какво е    CLOUDFLARE WORKER?   :facepalm:</vt:lpstr>
      <vt:lpstr>И все пак какво е ?  shared WORKER   Поделен трудовак  за да не ползваме други определения</vt:lpstr>
      <vt:lpstr>Сравнителна характеристика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Георги Чавдаров Пенков</dc:creator>
  <cp:lastModifiedBy>Георги Чавдаров Пенков</cp:lastModifiedBy>
  <cp:revision>2</cp:revision>
  <dcterms:created xsi:type="dcterms:W3CDTF">2025-01-04T07:44:15Z</dcterms:created>
  <dcterms:modified xsi:type="dcterms:W3CDTF">2025-01-06T16:34:45Z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0x010100ED3FA6A102CB204CA62B81C715570296</vt:lpwstr>
  </property>
</Properties>
</file>