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шин Андрей" userId="df3f92f65853dc5a" providerId="LiveId" clId="{2804493E-A8BF-47E2-989F-7F440BE8D835}"/>
    <pc:docChg chg="undo custSel addSld delSld modSld sldOrd">
      <pc:chgData name="Никишин Андрей" userId="df3f92f65853dc5a" providerId="LiveId" clId="{2804493E-A8BF-47E2-989F-7F440BE8D835}" dt="2021-04-11T14:16:04.637" v="5489" actId="20577"/>
      <pc:docMkLst>
        <pc:docMk/>
      </pc:docMkLst>
      <pc:sldChg chg="del">
        <pc:chgData name="Никишин Андрей" userId="df3f92f65853dc5a" providerId="LiveId" clId="{2804493E-A8BF-47E2-989F-7F440BE8D835}" dt="2021-04-08T14:03:41.695" v="50" actId="2696"/>
        <pc:sldMkLst>
          <pc:docMk/>
          <pc:sldMk cId="1668931276" sldId="256"/>
        </pc:sldMkLst>
      </pc:sldChg>
      <pc:sldChg chg="addSp delSp modSp mod">
        <pc:chgData name="Никишин Андрей" userId="df3f92f65853dc5a" providerId="LiveId" clId="{2804493E-A8BF-47E2-989F-7F440BE8D835}" dt="2021-04-08T14:03:10.504" v="49" actId="1076"/>
        <pc:sldMkLst>
          <pc:docMk/>
          <pc:sldMk cId="4274216012" sldId="257"/>
        </pc:sldMkLst>
        <pc:spChg chg="add del mod">
          <ac:chgData name="Никишин Андрей" userId="df3f92f65853dc5a" providerId="LiveId" clId="{2804493E-A8BF-47E2-989F-7F440BE8D835}" dt="2021-04-08T14:02:02.614" v="47" actId="1076"/>
          <ac:spMkLst>
            <pc:docMk/>
            <pc:sldMk cId="4274216012" sldId="257"/>
            <ac:spMk id="2" creationId="{D322400E-98FD-4ED2-BBDC-9F2DAB7C0234}"/>
          </ac:spMkLst>
        </pc:spChg>
        <pc:spChg chg="mod">
          <ac:chgData name="Никишин Андрей" userId="df3f92f65853dc5a" providerId="LiveId" clId="{2804493E-A8BF-47E2-989F-7F440BE8D835}" dt="2021-04-08T14:00:36.806" v="22" actId="1076"/>
          <ac:spMkLst>
            <pc:docMk/>
            <pc:sldMk cId="4274216012" sldId="257"/>
            <ac:spMk id="3" creationId="{E823D656-1E7A-469E-A084-B77A402D619E}"/>
          </ac:spMkLst>
        </pc:spChg>
        <pc:spChg chg="add del mod">
          <ac:chgData name="Никишин Андрей" userId="df3f92f65853dc5a" providerId="LiveId" clId="{2804493E-A8BF-47E2-989F-7F440BE8D835}" dt="2021-04-08T14:00:58.165" v="28" actId="478"/>
          <ac:spMkLst>
            <pc:docMk/>
            <pc:sldMk cId="4274216012" sldId="257"/>
            <ac:spMk id="5" creationId="{99F0D8B5-F032-485F-9572-5FD417FAB088}"/>
          </ac:spMkLst>
        </pc:spChg>
        <pc:picChg chg="add mod">
          <ac:chgData name="Никишин Андрей" userId="df3f92f65853dc5a" providerId="LiveId" clId="{2804493E-A8BF-47E2-989F-7F440BE8D835}" dt="2021-04-08T14:03:10.504" v="49" actId="1076"/>
          <ac:picMkLst>
            <pc:docMk/>
            <pc:sldMk cId="4274216012" sldId="257"/>
            <ac:picMk id="1026" creationId="{46202729-1F41-44E7-AE4C-030216E01790}"/>
          </ac:picMkLst>
        </pc:picChg>
      </pc:sldChg>
      <pc:sldChg chg="add del">
        <pc:chgData name="Никишин Андрей" userId="df3f92f65853dc5a" providerId="LiveId" clId="{2804493E-A8BF-47E2-989F-7F440BE8D835}" dt="2021-04-09T07:19:15.915" v="52" actId="2696"/>
        <pc:sldMkLst>
          <pc:docMk/>
          <pc:sldMk cId="888055280" sldId="258"/>
        </pc:sldMkLst>
      </pc:sldChg>
      <pc:sldChg chg="addSp delSp modSp add mod modClrScheme chgLayout">
        <pc:chgData name="Никишин Андрей" userId="df3f92f65853dc5a" providerId="LiveId" clId="{2804493E-A8BF-47E2-989F-7F440BE8D835}" dt="2021-04-09T08:37:01.329" v="1085" actId="1038"/>
        <pc:sldMkLst>
          <pc:docMk/>
          <pc:sldMk cId="3380531080" sldId="258"/>
        </pc:sldMkLst>
        <pc:spChg chg="del mod ord">
          <ac:chgData name="Никишин Андрей" userId="df3f92f65853dc5a" providerId="LiveId" clId="{2804493E-A8BF-47E2-989F-7F440BE8D835}" dt="2021-04-09T07:20:17.183" v="56" actId="478"/>
          <ac:spMkLst>
            <pc:docMk/>
            <pc:sldMk cId="3380531080" sldId="258"/>
            <ac:spMk id="2" creationId="{D322400E-98FD-4ED2-BBDC-9F2DAB7C0234}"/>
          </ac:spMkLst>
        </pc:spChg>
        <pc:spChg chg="del mod ord">
          <ac:chgData name="Никишин Андрей" userId="df3f92f65853dc5a" providerId="LiveId" clId="{2804493E-A8BF-47E2-989F-7F440BE8D835}" dt="2021-04-09T07:20:19.379" v="57" actId="478"/>
          <ac:spMkLst>
            <pc:docMk/>
            <pc:sldMk cId="3380531080" sldId="258"/>
            <ac:spMk id="3" creationId="{E823D656-1E7A-469E-A084-B77A402D619E}"/>
          </ac:spMkLst>
        </pc:spChg>
        <pc:spChg chg="add mod ord">
          <ac:chgData name="Никишин Андрей" userId="df3f92f65853dc5a" providerId="LiveId" clId="{2804493E-A8BF-47E2-989F-7F440BE8D835}" dt="2021-04-09T07:25:36.927" v="143" actId="700"/>
          <ac:spMkLst>
            <pc:docMk/>
            <pc:sldMk cId="3380531080" sldId="258"/>
            <ac:spMk id="4" creationId="{F0A64D6D-0EC7-47D0-A665-3E2C12ADE957}"/>
          </ac:spMkLst>
        </pc:spChg>
        <pc:spChg chg="add mod ord">
          <ac:chgData name="Никишин Андрей" userId="df3f92f65853dc5a" providerId="LiveId" clId="{2804493E-A8BF-47E2-989F-7F440BE8D835}" dt="2021-04-09T07:47:01.625" v="272" actId="1076"/>
          <ac:spMkLst>
            <pc:docMk/>
            <pc:sldMk cId="3380531080" sldId="258"/>
            <ac:spMk id="5" creationId="{40C1E900-8A33-4738-821F-5772D57B113A}"/>
          </ac:spMkLst>
        </pc:spChg>
        <pc:spChg chg="add del mod ord">
          <ac:chgData name="Никишин Андрей" userId="df3f92f65853dc5a" providerId="LiveId" clId="{2804493E-A8BF-47E2-989F-7F440BE8D835}" dt="2021-04-09T07:30:03.562" v="146" actId="22"/>
          <ac:spMkLst>
            <pc:docMk/>
            <pc:sldMk cId="3380531080" sldId="258"/>
            <ac:spMk id="6" creationId="{86D70A95-DF7D-4F75-ACB6-E6A66CD48820}"/>
          </ac:spMkLst>
        </pc:spChg>
        <pc:spChg chg="add del mod ord">
          <ac:chgData name="Никишин Андрей" userId="df3f92f65853dc5a" providerId="LiveId" clId="{2804493E-A8BF-47E2-989F-7F440BE8D835}" dt="2021-04-09T07:31:46.440" v="173" actId="478"/>
          <ac:spMkLst>
            <pc:docMk/>
            <pc:sldMk cId="3380531080" sldId="258"/>
            <ac:spMk id="7" creationId="{E45F21E6-DB91-4A12-9844-D5A3F860D3E2}"/>
          </ac:spMkLst>
        </pc:spChg>
        <pc:spChg chg="add del mod ord">
          <ac:chgData name="Никишин Андрей" userId="df3f92f65853dc5a" providerId="LiveId" clId="{2804493E-A8BF-47E2-989F-7F440BE8D835}" dt="2021-04-09T07:31:48.023" v="174" actId="478"/>
          <ac:spMkLst>
            <pc:docMk/>
            <pc:sldMk cId="3380531080" sldId="258"/>
            <ac:spMk id="8" creationId="{B27D6369-558E-4E46-B90F-F53EB2C947B2}"/>
          </ac:spMkLst>
        </pc:spChg>
        <pc:spChg chg="add mod">
          <ac:chgData name="Никишин Андрей" userId="df3f92f65853dc5a" providerId="LiveId" clId="{2804493E-A8BF-47E2-989F-7F440BE8D835}" dt="2021-04-09T07:36:43.335" v="226" actId="1076"/>
          <ac:spMkLst>
            <pc:docMk/>
            <pc:sldMk cId="3380531080" sldId="258"/>
            <ac:spMk id="12" creationId="{0AF8F952-D3C6-4757-8FFA-59D02483E99F}"/>
          </ac:spMkLst>
        </pc:spChg>
        <pc:spChg chg="add del mod">
          <ac:chgData name="Никишин Андрей" userId="df3f92f65853dc5a" providerId="LiveId" clId="{2804493E-A8BF-47E2-989F-7F440BE8D835}" dt="2021-04-09T07:40:50.880" v="234" actId="478"/>
          <ac:spMkLst>
            <pc:docMk/>
            <pc:sldMk cId="3380531080" sldId="258"/>
            <ac:spMk id="15" creationId="{CE5ACA09-A3AF-457F-BD3B-25D2F895BBF0}"/>
          </ac:spMkLst>
        </pc:spChg>
        <pc:spChg chg="add mod">
          <ac:chgData name="Никишин Андрей" userId="df3f92f65853dc5a" providerId="LiveId" clId="{2804493E-A8BF-47E2-989F-7F440BE8D835}" dt="2021-04-09T07:41:12.973" v="248" actId="20577"/>
          <ac:spMkLst>
            <pc:docMk/>
            <pc:sldMk cId="3380531080" sldId="258"/>
            <ac:spMk id="17" creationId="{15BFDCB3-D962-4093-8872-3AEDCC86D448}"/>
          </ac:spMkLst>
        </pc:spChg>
        <pc:spChg chg="add mod">
          <ac:chgData name="Никишин Андрей" userId="df3f92f65853dc5a" providerId="LiveId" clId="{2804493E-A8BF-47E2-989F-7F440BE8D835}" dt="2021-04-09T08:37:01.329" v="1085" actId="1038"/>
          <ac:spMkLst>
            <pc:docMk/>
            <pc:sldMk cId="3380531080" sldId="258"/>
            <ac:spMk id="23" creationId="{69BCD938-5939-4AF9-9BFB-EA172BFE9F37}"/>
          </ac:spMkLst>
        </pc:spChg>
        <pc:spChg chg="add mod">
          <ac:chgData name="Никишин Андрей" userId="df3f92f65853dc5a" providerId="LiveId" clId="{2804493E-A8BF-47E2-989F-7F440BE8D835}" dt="2021-04-09T08:36:02.190" v="1079" actId="1037"/>
          <ac:spMkLst>
            <pc:docMk/>
            <pc:sldMk cId="3380531080" sldId="258"/>
            <ac:spMk id="24" creationId="{F21224B8-145C-4D49-BDAC-B6F23A7EAD48}"/>
          </ac:spMkLst>
        </pc:spChg>
        <pc:picChg chg="add del mod ord">
          <ac:chgData name="Никишин Андрей" userId="df3f92f65853dc5a" providerId="LiveId" clId="{2804493E-A8BF-47E2-989F-7F440BE8D835}" dt="2021-04-09T07:40:43.910" v="233" actId="478"/>
          <ac:picMkLst>
            <pc:docMk/>
            <pc:sldMk cId="3380531080" sldId="258"/>
            <ac:picMk id="10" creationId="{CB61C3B3-1D9B-4F39-9537-C66C061D3122}"/>
          </ac:picMkLst>
        </pc:picChg>
        <pc:picChg chg="add del mod">
          <ac:chgData name="Никишин Андрей" userId="df3f92f65853dc5a" providerId="LiveId" clId="{2804493E-A8BF-47E2-989F-7F440BE8D835}" dt="2021-04-09T07:40:53.092" v="235" actId="478"/>
          <ac:picMkLst>
            <pc:docMk/>
            <pc:sldMk cId="3380531080" sldId="258"/>
            <ac:picMk id="13" creationId="{1CF00B91-C93B-4DD4-B494-62CDF4E7BE9E}"/>
          </ac:picMkLst>
        </pc:picChg>
        <pc:picChg chg="add mod">
          <ac:chgData name="Никишин Андрей" userId="df3f92f65853dc5a" providerId="LiveId" clId="{2804493E-A8BF-47E2-989F-7F440BE8D835}" dt="2021-04-09T07:43:08.394" v="254" actId="208"/>
          <ac:picMkLst>
            <pc:docMk/>
            <pc:sldMk cId="3380531080" sldId="258"/>
            <ac:picMk id="18" creationId="{5BE35A92-0FF1-472F-8BAB-D0D7380F9A1A}"/>
          </ac:picMkLst>
        </pc:picChg>
        <pc:picChg chg="add mod">
          <ac:chgData name="Никишин Андрей" userId="df3f92f65853dc5a" providerId="LiveId" clId="{2804493E-A8BF-47E2-989F-7F440BE8D835}" dt="2021-04-09T08:33:51.681" v="1021" actId="1076"/>
          <ac:picMkLst>
            <pc:docMk/>
            <pc:sldMk cId="3380531080" sldId="258"/>
            <ac:picMk id="20" creationId="{B4079E14-6399-4E53-8397-2DC2476DA7D0}"/>
          </ac:picMkLst>
        </pc:picChg>
        <pc:picChg chg="add mod">
          <ac:chgData name="Никишин Андрей" userId="df3f92f65853dc5a" providerId="LiveId" clId="{2804493E-A8BF-47E2-989F-7F440BE8D835}" dt="2021-04-09T07:46:39.567" v="271" actId="208"/>
          <ac:picMkLst>
            <pc:docMk/>
            <pc:sldMk cId="3380531080" sldId="258"/>
            <ac:picMk id="22" creationId="{5288938F-CA96-4D94-860E-BE4A21531ED1}"/>
          </ac:picMkLst>
        </pc:picChg>
        <pc:picChg chg="del">
          <ac:chgData name="Никишин Андрей" userId="df3f92f65853dc5a" providerId="LiveId" clId="{2804493E-A8BF-47E2-989F-7F440BE8D835}" dt="2021-04-09T07:20:21.392" v="58" actId="478"/>
          <ac:picMkLst>
            <pc:docMk/>
            <pc:sldMk cId="3380531080" sldId="258"/>
            <ac:picMk id="1026" creationId="{46202729-1F41-44E7-AE4C-030216E01790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09T08:07:20.463" v="667" actId="1076"/>
        <pc:sldMkLst>
          <pc:docMk/>
          <pc:sldMk cId="2066015112" sldId="259"/>
        </pc:sldMkLst>
        <pc:spChg chg="add del mod">
          <ac:chgData name="Никишин Андрей" userId="df3f92f65853dc5a" providerId="LiveId" clId="{2804493E-A8BF-47E2-989F-7F440BE8D835}" dt="2021-04-09T07:50:43.161" v="367" actId="478"/>
          <ac:spMkLst>
            <pc:docMk/>
            <pc:sldMk cId="2066015112" sldId="259"/>
            <ac:spMk id="3" creationId="{DF31199A-7586-4727-A4E3-268DAA584B29}"/>
          </ac:spMkLst>
        </pc:spChg>
        <pc:spChg chg="mod">
          <ac:chgData name="Никишин Андрей" userId="df3f92f65853dc5a" providerId="LiveId" clId="{2804493E-A8BF-47E2-989F-7F440BE8D835}" dt="2021-04-09T07:49:47.567" v="363" actId="20577"/>
          <ac:spMkLst>
            <pc:docMk/>
            <pc:sldMk cId="2066015112" sldId="259"/>
            <ac:spMk id="4" creationId="{F0A64D6D-0EC7-47D0-A665-3E2C12ADE957}"/>
          </ac:spMkLst>
        </pc:spChg>
        <pc:spChg chg="del mod">
          <ac:chgData name="Никишин Андрей" userId="df3f92f65853dc5a" providerId="LiveId" clId="{2804493E-A8BF-47E2-989F-7F440BE8D835}" dt="2021-04-09T07:50:40.718" v="366" actId="478"/>
          <ac:spMkLst>
            <pc:docMk/>
            <pc:sldMk cId="2066015112" sldId="259"/>
            <ac:spMk id="5" creationId="{40C1E900-8A33-4738-821F-5772D57B113A}"/>
          </ac:spMkLst>
        </pc:spChg>
        <pc:spChg chg="add mod">
          <ac:chgData name="Никишин Андрей" userId="df3f92f65853dc5a" providerId="LiveId" clId="{2804493E-A8BF-47E2-989F-7F440BE8D835}" dt="2021-04-09T08:04:25.920" v="654" actId="1076"/>
          <ac:spMkLst>
            <pc:docMk/>
            <pc:sldMk cId="2066015112" sldId="259"/>
            <ac:spMk id="8" creationId="{AAFB864F-ACFF-4975-9F2A-EA96A7534679}"/>
          </ac:spMkLst>
        </pc:spChg>
        <pc:spChg chg="add mod">
          <ac:chgData name="Никишин Андрей" userId="df3f92f65853dc5a" providerId="LiveId" clId="{2804493E-A8BF-47E2-989F-7F440BE8D835}" dt="2021-04-09T08:07:20.463" v="667" actId="1076"/>
          <ac:spMkLst>
            <pc:docMk/>
            <pc:sldMk cId="2066015112" sldId="259"/>
            <ac:spMk id="9" creationId="{27A67B1A-9C95-4BA3-9D63-91EBD08777BA}"/>
          </ac:spMkLst>
        </pc:spChg>
        <pc:spChg chg="del">
          <ac:chgData name="Никишин Андрей" userId="df3f92f65853dc5a" providerId="LiveId" clId="{2804493E-A8BF-47E2-989F-7F440BE8D835}" dt="2021-04-09T07:50:45.267" v="368" actId="478"/>
          <ac:spMkLst>
            <pc:docMk/>
            <pc:sldMk cId="2066015112" sldId="259"/>
            <ac:spMk id="12" creationId="{0AF8F952-D3C6-4757-8FFA-59D02483E99F}"/>
          </ac:spMkLst>
        </pc:spChg>
        <pc:spChg chg="add del mod">
          <ac:chgData name="Никишин Андрей" userId="df3f92f65853dc5a" providerId="LiveId" clId="{2804493E-A8BF-47E2-989F-7F440BE8D835}" dt="2021-04-09T07:54:35.960" v="388" actId="478"/>
          <ac:spMkLst>
            <pc:docMk/>
            <pc:sldMk cId="2066015112" sldId="259"/>
            <ac:spMk id="13" creationId="{D9928B51-3968-4ABC-BEA6-6A71D1FF9212}"/>
          </ac:spMkLst>
        </pc:spChg>
        <pc:spChg chg="del">
          <ac:chgData name="Никишин Андрей" userId="df3f92f65853dc5a" providerId="LiveId" clId="{2804493E-A8BF-47E2-989F-7F440BE8D835}" dt="2021-04-09T07:50:48.011" v="370" actId="478"/>
          <ac:spMkLst>
            <pc:docMk/>
            <pc:sldMk cId="2066015112" sldId="259"/>
            <ac:spMk id="17" creationId="{15BFDCB3-D962-4093-8872-3AEDCC86D448}"/>
          </ac:spMkLst>
        </pc:spChg>
        <pc:picChg chg="add del mod">
          <ac:chgData name="Никишин Андрей" userId="df3f92f65853dc5a" providerId="LiveId" clId="{2804493E-A8BF-47E2-989F-7F440BE8D835}" dt="2021-04-09T08:06:31.293" v="661" actId="478"/>
          <ac:picMkLst>
            <pc:docMk/>
            <pc:sldMk cId="2066015112" sldId="259"/>
            <ac:picMk id="7" creationId="{EFFCD2B3-29F7-4964-94D6-25970B4AF4DD}"/>
          </ac:picMkLst>
        </pc:picChg>
        <pc:picChg chg="add mod">
          <ac:chgData name="Никишин Андрей" userId="df3f92f65853dc5a" providerId="LiveId" clId="{2804493E-A8BF-47E2-989F-7F440BE8D835}" dt="2021-04-09T08:07:05.943" v="665" actId="1076"/>
          <ac:picMkLst>
            <pc:docMk/>
            <pc:sldMk cId="2066015112" sldId="259"/>
            <ac:picMk id="11" creationId="{E3FE7293-1940-4A8E-B64A-A3E5FE5735E7}"/>
          </ac:picMkLst>
        </pc:picChg>
        <pc:picChg chg="del">
          <ac:chgData name="Никишин Андрей" userId="df3f92f65853dc5a" providerId="LiveId" clId="{2804493E-A8BF-47E2-989F-7F440BE8D835}" dt="2021-04-09T07:50:46.273" v="369" actId="478"/>
          <ac:picMkLst>
            <pc:docMk/>
            <pc:sldMk cId="2066015112" sldId="259"/>
            <ac:picMk id="18" creationId="{5BE35A92-0FF1-472F-8BAB-D0D7380F9A1A}"/>
          </ac:picMkLst>
        </pc:picChg>
        <pc:picChg chg="del">
          <ac:chgData name="Никишин Андрей" userId="df3f92f65853dc5a" providerId="LiveId" clId="{2804493E-A8BF-47E2-989F-7F440BE8D835}" dt="2021-04-09T07:50:48.675" v="371" actId="478"/>
          <ac:picMkLst>
            <pc:docMk/>
            <pc:sldMk cId="2066015112" sldId="259"/>
            <ac:picMk id="20" creationId="{B4079E14-6399-4E53-8397-2DC2476DA7D0}"/>
          </ac:picMkLst>
        </pc:picChg>
        <pc:picChg chg="del">
          <ac:chgData name="Никишин Андрей" userId="df3f92f65853dc5a" providerId="LiveId" clId="{2804493E-A8BF-47E2-989F-7F440BE8D835}" dt="2021-04-09T07:50:37.762" v="364" actId="478"/>
          <ac:picMkLst>
            <pc:docMk/>
            <pc:sldMk cId="2066015112" sldId="259"/>
            <ac:picMk id="22" creationId="{5288938F-CA96-4D94-860E-BE4A21531ED1}"/>
          </ac:picMkLst>
        </pc:picChg>
      </pc:sldChg>
      <pc:sldChg chg="addSp delSp modSp add mod">
        <pc:chgData name="Никишин Андрей" userId="df3f92f65853dc5a" providerId="LiveId" clId="{2804493E-A8BF-47E2-989F-7F440BE8D835}" dt="2021-04-09T08:31:49.717" v="1018" actId="20577"/>
        <pc:sldMkLst>
          <pc:docMk/>
          <pc:sldMk cId="398467652" sldId="260"/>
        </pc:sldMkLst>
        <pc:spChg chg="mod">
          <ac:chgData name="Никишин Андрей" userId="df3f92f65853dc5a" providerId="LiveId" clId="{2804493E-A8BF-47E2-989F-7F440BE8D835}" dt="2021-04-09T08:31:49.717" v="1018" actId="20577"/>
          <ac:spMkLst>
            <pc:docMk/>
            <pc:sldMk cId="398467652" sldId="260"/>
            <ac:spMk id="8" creationId="{AAFB864F-ACFF-4975-9F2A-EA96A7534679}"/>
          </ac:spMkLst>
        </pc:spChg>
        <pc:spChg chg="del">
          <ac:chgData name="Никишин Андрей" userId="df3f92f65853dc5a" providerId="LiveId" clId="{2804493E-A8BF-47E2-989F-7F440BE8D835}" dt="2021-04-09T08:22:26.977" v="670" actId="478"/>
          <ac:spMkLst>
            <pc:docMk/>
            <pc:sldMk cId="398467652" sldId="260"/>
            <ac:spMk id="9" creationId="{27A67B1A-9C95-4BA3-9D63-91EBD08777BA}"/>
          </ac:spMkLst>
        </pc:spChg>
        <pc:picChg chg="add del mod">
          <ac:chgData name="Никишин Андрей" userId="df3f92f65853dc5a" providerId="LiveId" clId="{2804493E-A8BF-47E2-989F-7F440BE8D835}" dt="2021-04-09T08:29:24.874" v="983" actId="478"/>
          <ac:picMkLst>
            <pc:docMk/>
            <pc:sldMk cId="398467652" sldId="260"/>
            <ac:picMk id="3" creationId="{F7384EFB-C771-4F69-AF21-80D559B09BBC}"/>
          </ac:picMkLst>
        </pc:picChg>
        <pc:picChg chg="add mod">
          <ac:chgData name="Никишин Андрей" userId="df3f92f65853dc5a" providerId="LiveId" clId="{2804493E-A8BF-47E2-989F-7F440BE8D835}" dt="2021-04-09T08:29:39.497" v="984" actId="1076"/>
          <ac:picMkLst>
            <pc:docMk/>
            <pc:sldMk cId="398467652" sldId="260"/>
            <ac:picMk id="6" creationId="{10F5C1E4-189D-43E6-B16B-992308972094}"/>
          </ac:picMkLst>
        </pc:picChg>
        <pc:picChg chg="del">
          <ac:chgData name="Никишин Андрей" userId="df3f92f65853dc5a" providerId="LiveId" clId="{2804493E-A8BF-47E2-989F-7F440BE8D835}" dt="2021-04-09T08:22:25.569" v="669" actId="478"/>
          <ac:picMkLst>
            <pc:docMk/>
            <pc:sldMk cId="398467652" sldId="260"/>
            <ac:picMk id="11" creationId="{E3FE7293-1940-4A8E-B64A-A3E5FE5735E7}"/>
          </ac:picMkLst>
        </pc:picChg>
      </pc:sldChg>
      <pc:sldChg chg="addSp delSp modSp new mod modClrScheme chgLayout">
        <pc:chgData name="Никишин Андрей" userId="df3f92f65853dc5a" providerId="LiveId" clId="{2804493E-A8BF-47E2-989F-7F440BE8D835}" dt="2021-04-09T08:50:38.393" v="1203" actId="2085"/>
        <pc:sldMkLst>
          <pc:docMk/>
          <pc:sldMk cId="1210833970" sldId="261"/>
        </pc:sldMkLst>
        <pc:spChg chg="del">
          <ac:chgData name="Никишин Андрей" userId="df3f92f65853dc5a" providerId="LiveId" clId="{2804493E-A8BF-47E2-989F-7F440BE8D835}" dt="2021-04-09T08:40:06.790" v="1087" actId="700"/>
          <ac:spMkLst>
            <pc:docMk/>
            <pc:sldMk cId="1210833970" sldId="261"/>
            <ac:spMk id="2" creationId="{0EFD3727-FEB1-4EE8-9933-8B3099982417}"/>
          </ac:spMkLst>
        </pc:spChg>
        <pc:spChg chg="del">
          <ac:chgData name="Никишин Андрей" userId="df3f92f65853dc5a" providerId="LiveId" clId="{2804493E-A8BF-47E2-989F-7F440BE8D835}" dt="2021-04-09T08:40:06.790" v="1087" actId="700"/>
          <ac:spMkLst>
            <pc:docMk/>
            <pc:sldMk cId="1210833970" sldId="261"/>
            <ac:spMk id="3" creationId="{7F0D44F5-4E9C-4647-A89B-DE1C3FD9025A}"/>
          </ac:spMkLst>
        </pc:spChg>
        <pc:spChg chg="del">
          <ac:chgData name="Никишин Андрей" userId="df3f92f65853dc5a" providerId="LiveId" clId="{2804493E-A8BF-47E2-989F-7F440BE8D835}" dt="2021-04-09T08:40:06.790" v="1087" actId="700"/>
          <ac:spMkLst>
            <pc:docMk/>
            <pc:sldMk cId="1210833970" sldId="261"/>
            <ac:spMk id="4" creationId="{7CF42184-89D7-42D8-A91D-AC28948FF103}"/>
          </ac:spMkLst>
        </pc:spChg>
        <pc:spChg chg="del">
          <ac:chgData name="Никишин Андрей" userId="df3f92f65853dc5a" providerId="LiveId" clId="{2804493E-A8BF-47E2-989F-7F440BE8D835}" dt="2021-04-09T08:40:06.790" v="1087" actId="700"/>
          <ac:spMkLst>
            <pc:docMk/>
            <pc:sldMk cId="1210833970" sldId="261"/>
            <ac:spMk id="5" creationId="{9CD92346-BF1D-4C3A-91CC-CF341CBCBB1F}"/>
          </ac:spMkLst>
        </pc:spChg>
        <pc:spChg chg="del">
          <ac:chgData name="Никишин Андрей" userId="df3f92f65853dc5a" providerId="LiveId" clId="{2804493E-A8BF-47E2-989F-7F440BE8D835}" dt="2021-04-09T08:40:06.790" v="1087" actId="700"/>
          <ac:spMkLst>
            <pc:docMk/>
            <pc:sldMk cId="1210833970" sldId="261"/>
            <ac:spMk id="6" creationId="{4D1D43AA-38CA-406A-AFDD-6A0212D18251}"/>
          </ac:spMkLst>
        </pc:spChg>
        <pc:spChg chg="add del mod">
          <ac:chgData name="Никишин Андрей" userId="df3f92f65853dc5a" providerId="LiveId" clId="{2804493E-A8BF-47E2-989F-7F440BE8D835}" dt="2021-04-09T08:43:02.586" v="1147" actId="478"/>
          <ac:spMkLst>
            <pc:docMk/>
            <pc:sldMk cId="1210833970" sldId="261"/>
            <ac:spMk id="7" creationId="{F83C611A-3260-4404-834B-EDFE11BCCDE7}"/>
          </ac:spMkLst>
        </pc:spChg>
        <pc:spChg chg="add mod">
          <ac:chgData name="Никишин Андрей" userId="df3f92f65853dc5a" providerId="LiveId" clId="{2804493E-A8BF-47E2-989F-7F440BE8D835}" dt="2021-04-09T08:43:42.875" v="1160" actId="1036"/>
          <ac:spMkLst>
            <pc:docMk/>
            <pc:sldMk cId="1210833970" sldId="261"/>
            <ac:spMk id="8" creationId="{14405092-CB98-4829-9AC9-32009B7329CE}"/>
          </ac:spMkLst>
        </pc:spChg>
        <pc:spChg chg="add mod">
          <ac:chgData name="Никишин Андрей" userId="df3f92f65853dc5a" providerId="LiveId" clId="{2804493E-A8BF-47E2-989F-7F440BE8D835}" dt="2021-04-09T08:49:27.404" v="1197" actId="1076"/>
          <ac:spMkLst>
            <pc:docMk/>
            <pc:sldMk cId="1210833970" sldId="261"/>
            <ac:spMk id="14" creationId="{AAFC7910-F6AE-40E8-9894-67D3152A3F52}"/>
          </ac:spMkLst>
        </pc:spChg>
        <pc:picChg chg="add mod">
          <ac:chgData name="Никишин Андрей" userId="df3f92f65853dc5a" providerId="LiveId" clId="{2804493E-A8BF-47E2-989F-7F440BE8D835}" dt="2021-04-09T08:50:38.393" v="1203" actId="2085"/>
          <ac:picMkLst>
            <pc:docMk/>
            <pc:sldMk cId="1210833970" sldId="261"/>
            <ac:picMk id="13" creationId="{20855A0D-1799-4FD4-A6F5-742576851B41}"/>
          </ac:picMkLst>
        </pc:picChg>
        <pc:picChg chg="add mod">
          <ac:chgData name="Никишин Андрей" userId="df3f92f65853dc5a" providerId="LiveId" clId="{2804493E-A8BF-47E2-989F-7F440BE8D835}" dt="2021-04-09T08:50:08.693" v="1202" actId="1076"/>
          <ac:picMkLst>
            <pc:docMk/>
            <pc:sldMk cId="1210833970" sldId="261"/>
            <ac:picMk id="1026" creationId="{CDF3C30E-A4FF-4F9F-98BC-6D67B2CE8134}"/>
          </ac:picMkLst>
        </pc:picChg>
        <pc:cxnChg chg="add mod">
          <ac:chgData name="Никишин Андрей" userId="df3f92f65853dc5a" providerId="LiveId" clId="{2804493E-A8BF-47E2-989F-7F440BE8D835}" dt="2021-04-09T08:45:12.046" v="1185" actId="1582"/>
          <ac:cxnSpMkLst>
            <pc:docMk/>
            <pc:sldMk cId="1210833970" sldId="261"/>
            <ac:cxnSpMk id="10" creationId="{5DADE5C9-1623-4659-B3D9-94ACA5F102C5}"/>
          </ac:cxnSpMkLst>
        </pc:cxnChg>
      </pc:sldChg>
      <pc:sldChg chg="addSp delSp modSp add mod">
        <pc:chgData name="Никишин Андрей" userId="df3f92f65853dc5a" providerId="LiveId" clId="{2804493E-A8BF-47E2-989F-7F440BE8D835}" dt="2021-04-09T09:10:56.130" v="1728" actId="1076"/>
        <pc:sldMkLst>
          <pc:docMk/>
          <pc:sldMk cId="255968646" sldId="262"/>
        </pc:sldMkLst>
        <pc:spChg chg="add mod">
          <ac:chgData name="Никишин Андрей" userId="df3f92f65853dc5a" providerId="LiveId" clId="{2804493E-A8BF-47E2-989F-7F440BE8D835}" dt="2021-04-09T09:08:08.060" v="1718" actId="1076"/>
          <ac:spMkLst>
            <pc:docMk/>
            <pc:sldMk cId="255968646" sldId="262"/>
            <ac:spMk id="7" creationId="{9D2F3D02-86DA-4873-8476-1582142FAAF1}"/>
          </ac:spMkLst>
        </pc:spChg>
        <pc:spChg chg="mod">
          <ac:chgData name="Никишин Андрей" userId="df3f92f65853dc5a" providerId="LiveId" clId="{2804493E-A8BF-47E2-989F-7F440BE8D835}" dt="2021-04-09T08:52:46.132" v="1251" actId="20577"/>
          <ac:spMkLst>
            <pc:docMk/>
            <pc:sldMk cId="255968646" sldId="262"/>
            <ac:spMk id="8" creationId="{14405092-CB98-4829-9AC9-32009B7329CE}"/>
          </ac:spMkLst>
        </pc:spChg>
        <pc:spChg chg="del">
          <ac:chgData name="Никишин Андрей" userId="df3f92f65853dc5a" providerId="LiveId" clId="{2804493E-A8BF-47E2-989F-7F440BE8D835}" dt="2021-04-09T08:52:21.891" v="1207" actId="478"/>
          <ac:spMkLst>
            <pc:docMk/>
            <pc:sldMk cId="255968646" sldId="262"/>
            <ac:spMk id="14" creationId="{AAFC7910-F6AE-40E8-9894-67D3152A3F52}"/>
          </ac:spMkLst>
        </pc:spChg>
        <pc:picChg chg="del">
          <ac:chgData name="Никишин Андрей" userId="df3f92f65853dc5a" providerId="LiveId" clId="{2804493E-A8BF-47E2-989F-7F440BE8D835}" dt="2021-04-09T08:52:19.812" v="1205" actId="478"/>
          <ac:picMkLst>
            <pc:docMk/>
            <pc:sldMk cId="255968646" sldId="262"/>
            <ac:picMk id="13" creationId="{20855A0D-1799-4FD4-A6F5-742576851B41}"/>
          </ac:picMkLst>
        </pc:picChg>
        <pc:picChg chg="del">
          <ac:chgData name="Никишин Андрей" userId="df3f92f65853dc5a" providerId="LiveId" clId="{2804493E-A8BF-47E2-989F-7F440BE8D835}" dt="2021-04-09T08:52:21.220" v="1206" actId="478"/>
          <ac:picMkLst>
            <pc:docMk/>
            <pc:sldMk cId="255968646" sldId="262"/>
            <ac:picMk id="1026" creationId="{CDF3C30E-A4FF-4F9F-98BC-6D67B2CE8134}"/>
          </ac:picMkLst>
        </pc:picChg>
        <pc:picChg chg="add mod">
          <ac:chgData name="Никишин Андрей" userId="df3f92f65853dc5a" providerId="LiveId" clId="{2804493E-A8BF-47E2-989F-7F440BE8D835}" dt="2021-04-09T09:10:56.130" v="1728" actId="1076"/>
          <ac:picMkLst>
            <pc:docMk/>
            <pc:sldMk cId="255968646" sldId="262"/>
            <ac:picMk id="2050" creationId="{17D7861D-1AFE-4D4E-B89C-3D5003935E5D}"/>
          </ac:picMkLst>
        </pc:picChg>
      </pc:sldChg>
      <pc:sldChg chg="addSp delSp modSp add mod">
        <pc:chgData name="Никишин Андрей" userId="df3f92f65853dc5a" providerId="LiveId" clId="{2804493E-A8BF-47E2-989F-7F440BE8D835}" dt="2021-04-09T09:43:20.111" v="1987" actId="20577"/>
        <pc:sldMkLst>
          <pc:docMk/>
          <pc:sldMk cId="1323758592" sldId="263"/>
        </pc:sldMkLst>
        <pc:spChg chg="mod">
          <ac:chgData name="Никишин Андрей" userId="df3f92f65853dc5a" providerId="LiveId" clId="{2804493E-A8BF-47E2-989F-7F440BE8D835}" dt="2021-04-09T09:43:20.111" v="1987" actId="20577"/>
          <ac:spMkLst>
            <pc:docMk/>
            <pc:sldMk cId="1323758592" sldId="263"/>
            <ac:spMk id="7" creationId="{9D2F3D02-86DA-4873-8476-1582142FAAF1}"/>
          </ac:spMkLst>
        </pc:spChg>
        <pc:graphicFrameChg chg="add del mod">
          <ac:chgData name="Никишин Андрей" userId="df3f92f65853dc5a" providerId="LiveId" clId="{2804493E-A8BF-47E2-989F-7F440BE8D835}" dt="2021-04-09T09:34:15.863" v="1946" actId="478"/>
          <ac:graphicFrameMkLst>
            <pc:docMk/>
            <pc:sldMk cId="1323758592" sldId="263"/>
            <ac:graphicFrameMk id="4" creationId="{D72476E6-9243-4922-BF51-4114E01CDC5D}"/>
          </ac:graphicFrameMkLst>
        </pc:graphicFrameChg>
        <pc:picChg chg="add del mod">
          <ac:chgData name="Никишин Андрей" userId="df3f92f65853dc5a" providerId="LiveId" clId="{2804493E-A8BF-47E2-989F-7F440BE8D835}" dt="2021-04-09T09:36:47.188" v="1953" actId="478"/>
          <ac:picMkLst>
            <pc:docMk/>
            <pc:sldMk cId="1323758592" sldId="263"/>
            <ac:picMk id="3" creationId="{B90BEEC4-1ECA-427E-9E73-D3E821EF3AD2}"/>
          </ac:picMkLst>
        </pc:picChg>
        <pc:picChg chg="add del mod">
          <ac:chgData name="Никишин Андрей" userId="df3f92f65853dc5a" providerId="LiveId" clId="{2804493E-A8BF-47E2-989F-7F440BE8D835}" dt="2021-04-09T09:36:48.117" v="1954" actId="478"/>
          <ac:picMkLst>
            <pc:docMk/>
            <pc:sldMk cId="1323758592" sldId="263"/>
            <ac:picMk id="6" creationId="{3B1907DD-4F7C-4247-88D1-CE275FEF3FC5}"/>
          </ac:picMkLst>
        </pc:picChg>
        <pc:picChg chg="del">
          <ac:chgData name="Никишин Андрей" userId="df3f92f65853dc5a" providerId="LiveId" clId="{2804493E-A8BF-47E2-989F-7F440BE8D835}" dt="2021-04-09T09:13:47.987" v="1730" actId="478"/>
          <ac:picMkLst>
            <pc:docMk/>
            <pc:sldMk cId="1323758592" sldId="263"/>
            <ac:picMk id="2050" creationId="{17D7861D-1AFE-4D4E-B89C-3D5003935E5D}"/>
          </ac:picMkLst>
        </pc:picChg>
        <pc:picChg chg="add del mod">
          <ac:chgData name="Никишин Андрей" userId="df3f92f65853dc5a" providerId="LiveId" clId="{2804493E-A8BF-47E2-989F-7F440BE8D835}" dt="2021-04-09T09:27:19.657" v="1931" actId="478"/>
          <ac:picMkLst>
            <pc:docMk/>
            <pc:sldMk cId="1323758592" sldId="263"/>
            <ac:picMk id="3074" creationId="{300777F9-5D2E-4FF4-B591-8F1057B65E01}"/>
          </ac:picMkLst>
        </pc:picChg>
        <pc:picChg chg="add del mod">
          <ac:chgData name="Никишин Андрей" userId="df3f92f65853dc5a" providerId="LiveId" clId="{2804493E-A8BF-47E2-989F-7F440BE8D835}" dt="2021-04-09T09:35:27.485" v="1948" actId="478"/>
          <ac:picMkLst>
            <pc:docMk/>
            <pc:sldMk cId="1323758592" sldId="263"/>
            <ac:picMk id="3076" creationId="{CB27D42B-1A12-4A6D-8225-3A77DD6A1F5A}"/>
          </ac:picMkLst>
        </pc:picChg>
        <pc:picChg chg="add mod">
          <ac:chgData name="Никишин Андрей" userId="df3f92f65853dc5a" providerId="LiveId" clId="{2804493E-A8BF-47E2-989F-7F440BE8D835}" dt="2021-04-09T09:43:15.723" v="1986" actId="1076"/>
          <ac:picMkLst>
            <pc:docMk/>
            <pc:sldMk cId="1323758592" sldId="263"/>
            <ac:picMk id="3078" creationId="{DF7FF360-3F29-48CC-AADF-2449FADCC721}"/>
          </ac:picMkLst>
        </pc:picChg>
      </pc:sldChg>
      <pc:sldChg chg="addSp modSp add mod">
        <pc:chgData name="Никишин Андрей" userId="df3f92f65853dc5a" providerId="LiveId" clId="{2804493E-A8BF-47E2-989F-7F440BE8D835}" dt="2021-04-10T07:17:50.128" v="2559" actId="207"/>
        <pc:sldMkLst>
          <pc:docMk/>
          <pc:sldMk cId="2598722686" sldId="264"/>
        </pc:sldMkLst>
        <pc:spChg chg="mod">
          <ac:chgData name="Никишин Андрей" userId="df3f92f65853dc5a" providerId="LiveId" clId="{2804493E-A8BF-47E2-989F-7F440BE8D835}" dt="2021-04-09T09:50:00.641" v="2328" actId="20577"/>
          <ac:spMkLst>
            <pc:docMk/>
            <pc:sldMk cId="2598722686" sldId="264"/>
            <ac:spMk id="7" creationId="{9D2F3D02-86DA-4873-8476-1582142FAAF1}"/>
          </ac:spMkLst>
        </pc:spChg>
        <pc:spChg chg="add mod">
          <ac:chgData name="Никишин Андрей" userId="df3f92f65853dc5a" providerId="LiveId" clId="{2804493E-A8BF-47E2-989F-7F440BE8D835}" dt="2021-04-10T07:17:50.128" v="2559" actId="207"/>
          <ac:spMkLst>
            <pc:docMk/>
            <pc:sldMk cId="2598722686" sldId="264"/>
            <ac:spMk id="9" creationId="{FDDCB81B-C69A-481C-B1B4-3B21E1621088}"/>
          </ac:spMkLst>
        </pc:spChg>
        <pc:picChg chg="mod">
          <ac:chgData name="Никишин Андрей" userId="df3f92f65853dc5a" providerId="LiveId" clId="{2804493E-A8BF-47E2-989F-7F440BE8D835}" dt="2021-04-09T09:50:36.418" v="2333" actId="1076"/>
          <ac:picMkLst>
            <pc:docMk/>
            <pc:sldMk cId="2598722686" sldId="264"/>
            <ac:picMk id="3" creationId="{B90BEEC4-1ECA-427E-9E73-D3E821EF3AD2}"/>
          </ac:picMkLst>
        </pc:picChg>
        <pc:picChg chg="mod">
          <ac:chgData name="Никишин Андрей" userId="df3f92f65853dc5a" providerId="LiveId" clId="{2804493E-A8BF-47E2-989F-7F440BE8D835}" dt="2021-04-09T09:50:50.190" v="2335" actId="1076"/>
          <ac:picMkLst>
            <pc:docMk/>
            <pc:sldMk cId="2598722686" sldId="264"/>
            <ac:picMk id="6" creationId="{3B1907DD-4F7C-4247-88D1-CE275FEF3FC5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09T12:26:56.597" v="2374" actId="1076"/>
        <pc:sldMkLst>
          <pc:docMk/>
          <pc:sldMk cId="2634534116" sldId="265"/>
        </pc:sldMkLst>
        <pc:spChg chg="add mod">
          <ac:chgData name="Никишин Андрей" userId="df3f92f65853dc5a" providerId="LiveId" clId="{2804493E-A8BF-47E2-989F-7F440BE8D835}" dt="2021-04-09T12:26:56.597" v="2374" actId="1076"/>
          <ac:spMkLst>
            <pc:docMk/>
            <pc:sldMk cId="2634534116" sldId="265"/>
            <ac:spMk id="6" creationId="{BC1A331D-8605-4E9C-80EC-E0E7CBA7DA5E}"/>
          </ac:spMkLst>
        </pc:spChg>
        <pc:spChg chg="del mod">
          <ac:chgData name="Никишин Андрей" userId="df3f92f65853dc5a" providerId="LiveId" clId="{2804493E-A8BF-47E2-989F-7F440BE8D835}" dt="2021-04-09T12:26:33.120" v="2371" actId="478"/>
          <ac:spMkLst>
            <pc:docMk/>
            <pc:sldMk cId="2634534116" sldId="265"/>
            <ac:spMk id="7" creationId="{9D2F3D02-86DA-4873-8476-1582142FAAF1}"/>
          </ac:spMkLst>
        </pc:spChg>
        <pc:spChg chg="mod">
          <ac:chgData name="Никишин Андрей" userId="df3f92f65853dc5a" providerId="LiveId" clId="{2804493E-A8BF-47E2-989F-7F440BE8D835}" dt="2021-04-09T12:26:25.385" v="2369" actId="20577"/>
          <ac:spMkLst>
            <pc:docMk/>
            <pc:sldMk cId="2634534116" sldId="265"/>
            <ac:spMk id="8" creationId="{14405092-CB98-4829-9AC9-32009B7329CE}"/>
          </ac:spMkLst>
        </pc:spChg>
        <pc:spChg chg="add mod">
          <ac:chgData name="Никишин Андрей" userId="df3f92f65853dc5a" providerId="LiveId" clId="{2804493E-A8BF-47E2-989F-7F440BE8D835}" dt="2021-04-09T12:26:56.597" v="2374" actId="1076"/>
          <ac:spMkLst>
            <pc:docMk/>
            <pc:sldMk cId="2634534116" sldId="265"/>
            <ac:spMk id="9" creationId="{C9FD5C32-2589-46E1-BCBC-7AD32C2FC401}"/>
          </ac:spMkLst>
        </pc:spChg>
        <pc:picChg chg="add mod">
          <ac:chgData name="Никишин Андрей" userId="df3f92f65853dc5a" providerId="LiveId" clId="{2804493E-A8BF-47E2-989F-7F440BE8D835}" dt="2021-04-09T12:26:56.597" v="2374" actId="1076"/>
          <ac:picMkLst>
            <pc:docMk/>
            <pc:sldMk cId="2634534116" sldId="265"/>
            <ac:picMk id="11" creationId="{D48276F0-6E76-47B3-9847-9383B3DFDF7B}"/>
          </ac:picMkLst>
        </pc:picChg>
        <pc:picChg chg="del">
          <ac:chgData name="Никишин Андрей" userId="df3f92f65853dc5a" providerId="LiveId" clId="{2804493E-A8BF-47E2-989F-7F440BE8D835}" dt="2021-04-09T12:26:33.898" v="2372" actId="478"/>
          <ac:picMkLst>
            <pc:docMk/>
            <pc:sldMk cId="2634534116" sldId="265"/>
            <ac:picMk id="3078" creationId="{DF7FF360-3F29-48CC-AADF-2449FADCC721}"/>
          </ac:picMkLst>
        </pc:picChg>
      </pc:sldChg>
      <pc:sldChg chg="addSp delSp modSp add mod">
        <pc:chgData name="Никишин Андрей" userId="df3f92f65853dc5a" providerId="LiveId" clId="{2804493E-A8BF-47E2-989F-7F440BE8D835}" dt="2021-04-09T12:30:39.405" v="2428" actId="1076"/>
        <pc:sldMkLst>
          <pc:docMk/>
          <pc:sldMk cId="3932746666" sldId="266"/>
        </pc:sldMkLst>
        <pc:spChg chg="del">
          <ac:chgData name="Никишин Андрей" userId="df3f92f65853dc5a" providerId="LiveId" clId="{2804493E-A8BF-47E2-989F-7F440BE8D835}" dt="2021-04-09T12:28:38.098" v="2420" actId="478"/>
          <ac:spMkLst>
            <pc:docMk/>
            <pc:sldMk cId="3932746666" sldId="266"/>
            <ac:spMk id="6" creationId="{BC1A331D-8605-4E9C-80EC-E0E7CBA7DA5E}"/>
          </ac:spMkLst>
        </pc:spChg>
        <pc:spChg chg="mod">
          <ac:chgData name="Никишин Андрей" userId="df3f92f65853dc5a" providerId="LiveId" clId="{2804493E-A8BF-47E2-989F-7F440BE8D835}" dt="2021-04-09T12:28:30.090" v="2419" actId="20577"/>
          <ac:spMkLst>
            <pc:docMk/>
            <pc:sldMk cId="3932746666" sldId="266"/>
            <ac:spMk id="8" creationId="{14405092-CB98-4829-9AC9-32009B7329CE}"/>
          </ac:spMkLst>
        </pc:spChg>
        <pc:spChg chg="mod">
          <ac:chgData name="Никишин Андрей" userId="df3f92f65853dc5a" providerId="LiveId" clId="{2804493E-A8BF-47E2-989F-7F440BE8D835}" dt="2021-04-09T12:30:39.405" v="2428" actId="1076"/>
          <ac:spMkLst>
            <pc:docMk/>
            <pc:sldMk cId="3932746666" sldId="266"/>
            <ac:spMk id="9" creationId="{C9FD5C32-2589-46E1-BCBC-7AD32C2FC401}"/>
          </ac:spMkLst>
        </pc:spChg>
        <pc:picChg chg="add mod">
          <ac:chgData name="Никишин Андрей" userId="df3f92f65853dc5a" providerId="LiveId" clId="{2804493E-A8BF-47E2-989F-7F440BE8D835}" dt="2021-04-09T12:30:39.405" v="2428" actId="1076"/>
          <ac:picMkLst>
            <pc:docMk/>
            <pc:sldMk cId="3932746666" sldId="266"/>
            <ac:picMk id="3" creationId="{767E6571-9CCD-4FA3-945F-DB309813C9A4}"/>
          </ac:picMkLst>
        </pc:picChg>
        <pc:picChg chg="mod">
          <ac:chgData name="Никишин Андрей" userId="df3f92f65853dc5a" providerId="LiveId" clId="{2804493E-A8BF-47E2-989F-7F440BE8D835}" dt="2021-04-09T12:30:39.405" v="2428" actId="1076"/>
          <ac:picMkLst>
            <pc:docMk/>
            <pc:sldMk cId="3932746666" sldId="266"/>
            <ac:picMk id="11" creationId="{D48276F0-6E76-47B3-9847-9383B3DFDF7B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09T12:46:39.326" v="2522" actId="1076"/>
        <pc:sldMkLst>
          <pc:docMk/>
          <pc:sldMk cId="1688405615" sldId="267"/>
        </pc:sldMkLst>
        <pc:spChg chg="mod">
          <ac:chgData name="Никишин Андрей" userId="df3f92f65853dc5a" providerId="LiveId" clId="{2804493E-A8BF-47E2-989F-7F440BE8D835}" dt="2021-04-09T12:38:12.231" v="2510" actId="1076"/>
          <ac:spMkLst>
            <pc:docMk/>
            <pc:sldMk cId="1688405615" sldId="267"/>
            <ac:spMk id="7" creationId="{9D2F3D02-86DA-4873-8476-1582142FAAF1}"/>
          </ac:spMkLst>
        </pc:spChg>
        <pc:spChg chg="mod">
          <ac:chgData name="Никишин Андрей" userId="df3f92f65853dc5a" providerId="LiveId" clId="{2804493E-A8BF-47E2-989F-7F440BE8D835}" dt="2021-04-09T12:34:20.488" v="2494" actId="1076"/>
          <ac:spMkLst>
            <pc:docMk/>
            <pc:sldMk cId="1688405615" sldId="267"/>
            <ac:spMk id="8" creationId="{14405092-CB98-4829-9AC9-32009B7329CE}"/>
          </ac:spMkLst>
        </pc:spChg>
        <pc:picChg chg="add mod">
          <ac:chgData name="Никишин Андрей" userId="df3f92f65853dc5a" providerId="LiveId" clId="{2804493E-A8BF-47E2-989F-7F440BE8D835}" dt="2021-04-09T12:46:39.326" v="2522" actId="1076"/>
          <ac:picMkLst>
            <pc:docMk/>
            <pc:sldMk cId="1688405615" sldId="267"/>
            <ac:picMk id="3" creationId="{C228E712-DEE3-40E2-986E-AC63F7576056}"/>
          </ac:picMkLst>
        </pc:picChg>
        <pc:picChg chg="add del mod">
          <ac:chgData name="Никишин Андрей" userId="df3f92f65853dc5a" providerId="LiveId" clId="{2804493E-A8BF-47E2-989F-7F440BE8D835}" dt="2021-04-09T12:37:29.359" v="2508" actId="478"/>
          <ac:picMkLst>
            <pc:docMk/>
            <pc:sldMk cId="1688405615" sldId="267"/>
            <ac:picMk id="1026" creationId="{673B29E5-7A22-4791-9967-C7D6991357D9}"/>
          </ac:picMkLst>
        </pc:picChg>
        <pc:picChg chg="add del">
          <ac:chgData name="Никишин Андрей" userId="df3f92f65853dc5a" providerId="LiveId" clId="{2804493E-A8BF-47E2-989F-7F440BE8D835}" dt="2021-04-09T12:41:41.503" v="2512" actId="478"/>
          <ac:picMkLst>
            <pc:docMk/>
            <pc:sldMk cId="1688405615" sldId="267"/>
            <ac:picMk id="1028" creationId="{16F62652-CF60-4BD7-9AAE-5C00CAB1BA87}"/>
          </ac:picMkLst>
        </pc:picChg>
        <pc:picChg chg="add del">
          <ac:chgData name="Никишин Андрей" userId="df3f92f65853dc5a" providerId="LiveId" clId="{2804493E-A8BF-47E2-989F-7F440BE8D835}" dt="2021-04-09T12:41:55.099" v="2514" actId="478"/>
          <ac:picMkLst>
            <pc:docMk/>
            <pc:sldMk cId="1688405615" sldId="267"/>
            <ac:picMk id="1030" creationId="{E49EF253-315D-43C0-B787-5A4F4D1AABBC}"/>
          </ac:picMkLst>
        </pc:picChg>
        <pc:picChg chg="add del">
          <ac:chgData name="Никишин Андрей" userId="df3f92f65853dc5a" providerId="LiveId" clId="{2804493E-A8BF-47E2-989F-7F440BE8D835}" dt="2021-04-09T12:42:11.527" v="2516"/>
          <ac:picMkLst>
            <pc:docMk/>
            <pc:sldMk cId="1688405615" sldId="267"/>
            <ac:picMk id="1032" creationId="{BB76BFE4-DF3A-48F6-8BFE-08A4431D471B}"/>
          </ac:picMkLst>
        </pc:picChg>
        <pc:picChg chg="add del">
          <ac:chgData name="Никишин Андрей" userId="df3f92f65853dc5a" providerId="LiveId" clId="{2804493E-A8BF-47E2-989F-7F440BE8D835}" dt="2021-04-09T12:43:18.679" v="2518" actId="478"/>
          <ac:picMkLst>
            <pc:docMk/>
            <pc:sldMk cId="1688405615" sldId="267"/>
            <ac:picMk id="1034" creationId="{71F8B430-A63E-4B02-A865-7DE92BB564B8}"/>
          </ac:picMkLst>
        </pc:picChg>
        <pc:picChg chg="del">
          <ac:chgData name="Никишин Андрей" userId="df3f92f65853dc5a" providerId="LiveId" clId="{2804493E-A8BF-47E2-989F-7F440BE8D835}" dt="2021-04-09T12:32:27.223" v="2456" actId="478"/>
          <ac:picMkLst>
            <pc:docMk/>
            <pc:sldMk cId="1688405615" sldId="267"/>
            <ac:picMk id="3078" creationId="{DF7FF360-3F29-48CC-AADF-2449FADCC721}"/>
          </ac:picMkLst>
        </pc:picChg>
        <pc:cxnChg chg="mod">
          <ac:chgData name="Никишин Андрей" userId="df3f92f65853dc5a" providerId="LiveId" clId="{2804493E-A8BF-47E2-989F-7F440BE8D835}" dt="2021-04-09T12:34:26.927" v="2495" actId="1076"/>
          <ac:cxnSpMkLst>
            <pc:docMk/>
            <pc:sldMk cId="1688405615" sldId="267"/>
            <ac:cxnSpMk id="10" creationId="{5DADE5C9-1623-4659-B3D9-94ACA5F102C5}"/>
          </ac:cxnSpMkLst>
        </pc:cxnChg>
      </pc:sldChg>
      <pc:sldChg chg="addSp delSp modSp add mod">
        <pc:chgData name="Никишин Андрей" userId="df3f92f65853dc5a" providerId="LiveId" clId="{2804493E-A8BF-47E2-989F-7F440BE8D835}" dt="2021-04-09T13:03:55.168" v="2557" actId="1076"/>
        <pc:sldMkLst>
          <pc:docMk/>
          <pc:sldMk cId="450784100" sldId="268"/>
        </pc:sldMkLst>
        <pc:spChg chg="mod">
          <ac:chgData name="Никишин Андрей" userId="df3f92f65853dc5a" providerId="LiveId" clId="{2804493E-A8BF-47E2-989F-7F440BE8D835}" dt="2021-04-09T13:03:34.061" v="2555" actId="108"/>
          <ac:spMkLst>
            <pc:docMk/>
            <pc:sldMk cId="450784100" sldId="268"/>
            <ac:spMk id="7" creationId="{9D2F3D02-86DA-4873-8476-1582142FAAF1}"/>
          </ac:spMkLst>
        </pc:spChg>
        <pc:picChg chg="del">
          <ac:chgData name="Никишин Андрей" userId="df3f92f65853dc5a" providerId="LiveId" clId="{2804493E-A8BF-47E2-989F-7F440BE8D835}" dt="2021-04-09T12:49:28.023" v="2524" actId="478"/>
          <ac:picMkLst>
            <pc:docMk/>
            <pc:sldMk cId="450784100" sldId="268"/>
            <ac:picMk id="3" creationId="{C228E712-DEE3-40E2-986E-AC63F7576056}"/>
          </ac:picMkLst>
        </pc:picChg>
        <pc:picChg chg="add mod">
          <ac:chgData name="Никишин Андрей" userId="df3f92f65853dc5a" providerId="LiveId" clId="{2804493E-A8BF-47E2-989F-7F440BE8D835}" dt="2021-04-09T13:03:55.168" v="2557" actId="1076"/>
          <ac:picMkLst>
            <pc:docMk/>
            <pc:sldMk cId="450784100" sldId="268"/>
            <ac:picMk id="4" creationId="{CB58B391-F31F-42C3-9957-99419DDA19DD}"/>
          </ac:picMkLst>
        </pc:picChg>
      </pc:sldChg>
      <pc:sldChg chg="addSp delSp modSp add mod">
        <pc:chgData name="Никишин Андрей" userId="df3f92f65853dc5a" providerId="LiveId" clId="{2804493E-A8BF-47E2-989F-7F440BE8D835}" dt="2021-04-11T14:16:04.637" v="5489" actId="20577"/>
        <pc:sldMkLst>
          <pc:docMk/>
          <pc:sldMk cId="294654422" sldId="269"/>
        </pc:sldMkLst>
        <pc:spChg chg="mod">
          <ac:chgData name="Никишин Андрей" userId="df3f92f65853dc5a" providerId="LiveId" clId="{2804493E-A8BF-47E2-989F-7F440BE8D835}" dt="2021-04-11T14:16:04.637" v="5489" actId="20577"/>
          <ac:spMkLst>
            <pc:docMk/>
            <pc:sldMk cId="294654422" sldId="269"/>
            <ac:spMk id="7" creationId="{9D2F3D02-86DA-4873-8476-1582142FAAF1}"/>
          </ac:spMkLst>
        </pc:spChg>
        <pc:spChg chg="mod">
          <ac:chgData name="Никишин Андрей" userId="df3f92f65853dc5a" providerId="LiveId" clId="{2804493E-A8BF-47E2-989F-7F440BE8D835}" dt="2021-04-10T07:20:10.809" v="2574" actId="20577"/>
          <ac:spMkLst>
            <pc:docMk/>
            <pc:sldMk cId="294654422" sldId="269"/>
            <ac:spMk id="8" creationId="{14405092-CB98-4829-9AC9-32009B7329CE}"/>
          </ac:spMkLst>
        </pc:spChg>
        <pc:picChg chg="add mod">
          <ac:chgData name="Никишин Андрей" userId="df3f92f65853dc5a" providerId="LiveId" clId="{2804493E-A8BF-47E2-989F-7F440BE8D835}" dt="2021-04-10T07:31:01.427" v="3073" actId="1076"/>
          <ac:picMkLst>
            <pc:docMk/>
            <pc:sldMk cId="294654422" sldId="269"/>
            <ac:picMk id="3" creationId="{A8C19969-A0A1-49D9-A4A2-502CF8DB3DB4}"/>
          </ac:picMkLst>
        </pc:picChg>
        <pc:picChg chg="del">
          <ac:chgData name="Никишин Андрей" userId="df3f92f65853dc5a" providerId="LiveId" clId="{2804493E-A8BF-47E2-989F-7F440BE8D835}" dt="2021-04-10T07:20:19.724" v="2575" actId="478"/>
          <ac:picMkLst>
            <pc:docMk/>
            <pc:sldMk cId="294654422" sldId="269"/>
            <ac:picMk id="4" creationId="{CB58B391-F31F-42C3-9957-99419DDA19DD}"/>
          </ac:picMkLst>
        </pc:picChg>
      </pc:sldChg>
      <pc:sldChg chg="addSp delSp modSp add mod">
        <pc:chgData name="Никишин Андрей" userId="df3f92f65853dc5a" providerId="LiveId" clId="{2804493E-A8BF-47E2-989F-7F440BE8D835}" dt="2021-04-10T07:50:06.915" v="3388" actId="255"/>
        <pc:sldMkLst>
          <pc:docMk/>
          <pc:sldMk cId="1082421778" sldId="270"/>
        </pc:sldMkLst>
        <pc:spChg chg="mod">
          <ac:chgData name="Никишин Андрей" userId="df3f92f65853dc5a" providerId="LiveId" clId="{2804493E-A8BF-47E2-989F-7F440BE8D835}" dt="2021-04-10T07:50:06.915" v="3388" actId="255"/>
          <ac:spMkLst>
            <pc:docMk/>
            <pc:sldMk cId="1082421778" sldId="270"/>
            <ac:spMk id="7" creationId="{9D2F3D02-86DA-4873-8476-1582142FAAF1}"/>
          </ac:spMkLst>
        </pc:spChg>
        <pc:picChg chg="del">
          <ac:chgData name="Никишин Андрей" userId="df3f92f65853dc5a" providerId="LiveId" clId="{2804493E-A8BF-47E2-989F-7F440BE8D835}" dt="2021-04-10T07:32:41.058" v="3075" actId="478"/>
          <ac:picMkLst>
            <pc:docMk/>
            <pc:sldMk cId="1082421778" sldId="270"/>
            <ac:picMk id="3" creationId="{A8C19969-A0A1-49D9-A4A2-502CF8DB3DB4}"/>
          </ac:picMkLst>
        </pc:picChg>
        <pc:picChg chg="add mod">
          <ac:chgData name="Никишин Андрей" userId="df3f92f65853dc5a" providerId="LiveId" clId="{2804493E-A8BF-47E2-989F-7F440BE8D835}" dt="2021-04-10T07:44:23.223" v="3371" actId="1076"/>
          <ac:picMkLst>
            <pc:docMk/>
            <pc:sldMk cId="1082421778" sldId="270"/>
            <ac:picMk id="1026" creationId="{CD776EC4-B9F9-4EAD-937B-5B1CE1708745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10T08:08:44.536" v="3483" actId="14100"/>
        <pc:sldMkLst>
          <pc:docMk/>
          <pc:sldMk cId="2399940525" sldId="271"/>
        </pc:sldMkLst>
        <pc:spChg chg="add mod">
          <ac:chgData name="Никишин Андрей" userId="df3f92f65853dc5a" providerId="LiveId" clId="{2804493E-A8BF-47E2-989F-7F440BE8D835}" dt="2021-04-10T08:08:44.536" v="3483" actId="14100"/>
          <ac:spMkLst>
            <pc:docMk/>
            <pc:sldMk cId="2399940525" sldId="271"/>
            <ac:spMk id="5" creationId="{D47905C7-845C-4F6E-8FB6-B7E6C5AC3DD6}"/>
          </ac:spMkLst>
        </pc:spChg>
        <pc:spChg chg="mod">
          <ac:chgData name="Никишин Андрей" userId="df3f92f65853dc5a" providerId="LiveId" clId="{2804493E-A8BF-47E2-989F-7F440BE8D835}" dt="2021-04-10T08:08:33.913" v="3481" actId="1076"/>
          <ac:spMkLst>
            <pc:docMk/>
            <pc:sldMk cId="2399940525" sldId="271"/>
            <ac:spMk id="7" creationId="{9D2F3D02-86DA-4873-8476-1582142FAAF1}"/>
          </ac:spMkLst>
        </pc:spChg>
        <pc:spChg chg="add del mod">
          <ac:chgData name="Никишин Андрей" userId="df3f92f65853dc5a" providerId="LiveId" clId="{2804493E-A8BF-47E2-989F-7F440BE8D835}" dt="2021-04-10T07:57:59.399" v="3425" actId="478"/>
          <ac:spMkLst>
            <pc:docMk/>
            <pc:sldMk cId="2399940525" sldId="271"/>
            <ac:spMk id="9" creationId="{744382B3-4A0B-4FA8-8CB6-6A233048CA96}"/>
          </ac:spMkLst>
        </pc:spChg>
        <pc:picChg chg="del mod">
          <ac:chgData name="Никишин Андрей" userId="df3f92f65853dc5a" providerId="LiveId" clId="{2804493E-A8BF-47E2-989F-7F440BE8D835}" dt="2021-04-10T07:49:02.408" v="3384" actId="478"/>
          <ac:picMkLst>
            <pc:docMk/>
            <pc:sldMk cId="2399940525" sldId="271"/>
            <ac:picMk id="3" creationId="{A8C19969-A0A1-49D9-A4A2-502CF8DB3DB4}"/>
          </ac:picMkLst>
        </pc:picChg>
        <pc:picChg chg="add mod">
          <ac:chgData name="Никишин Андрей" userId="df3f92f65853dc5a" providerId="LiveId" clId="{2804493E-A8BF-47E2-989F-7F440BE8D835}" dt="2021-04-10T07:54:54.934" v="3406" actId="14100"/>
          <ac:picMkLst>
            <pc:docMk/>
            <pc:sldMk cId="2399940525" sldId="271"/>
            <ac:picMk id="4" creationId="{6720ED23-7A14-419F-BCFA-66EC20A68986}"/>
          </ac:picMkLst>
        </pc:picChg>
      </pc:sldChg>
      <pc:sldChg chg="addSp delSp modSp add del mod ord">
        <pc:chgData name="Никишин Андрей" userId="df3f92f65853dc5a" providerId="LiveId" clId="{2804493E-A8BF-47E2-989F-7F440BE8D835}" dt="2021-04-10T14:03:01.005" v="4287" actId="12"/>
        <pc:sldMkLst>
          <pc:docMk/>
          <pc:sldMk cId="1573979631" sldId="272"/>
        </pc:sldMkLst>
        <pc:spChg chg="mod">
          <ac:chgData name="Никишин Андрей" userId="df3f92f65853dc5a" providerId="LiveId" clId="{2804493E-A8BF-47E2-989F-7F440BE8D835}" dt="2021-04-10T14:03:01.005" v="4287" actId="12"/>
          <ac:spMkLst>
            <pc:docMk/>
            <pc:sldMk cId="1573979631" sldId="272"/>
            <ac:spMk id="7" creationId="{9D2F3D02-86DA-4873-8476-1582142FAAF1}"/>
          </ac:spMkLst>
        </pc:spChg>
        <pc:picChg chg="del">
          <ac:chgData name="Никишин Андрей" userId="df3f92f65853dc5a" providerId="LiveId" clId="{2804493E-A8BF-47E2-989F-7F440BE8D835}" dt="2021-04-10T08:12:24.777" v="3487" actId="478"/>
          <ac:picMkLst>
            <pc:docMk/>
            <pc:sldMk cId="1573979631" sldId="272"/>
            <ac:picMk id="3" creationId="{A8C19969-A0A1-49D9-A4A2-502CF8DB3DB4}"/>
          </ac:picMkLst>
        </pc:picChg>
        <pc:picChg chg="add del mod">
          <ac:chgData name="Никишин Андрей" userId="df3f92f65853dc5a" providerId="LiveId" clId="{2804493E-A8BF-47E2-989F-7F440BE8D835}" dt="2021-04-10T13:42:16.488" v="4099" actId="478"/>
          <ac:picMkLst>
            <pc:docMk/>
            <pc:sldMk cId="1573979631" sldId="272"/>
            <ac:picMk id="4" creationId="{94E096B3-A193-45E9-9D76-F3DDD8B549D5}"/>
          </ac:picMkLst>
        </pc:picChg>
        <pc:picChg chg="add mod">
          <ac:chgData name="Никишин Андрей" userId="df3f92f65853dc5a" providerId="LiveId" clId="{2804493E-A8BF-47E2-989F-7F440BE8D835}" dt="2021-04-10T14:02:24.436" v="4285" actId="208"/>
          <ac:picMkLst>
            <pc:docMk/>
            <pc:sldMk cId="1573979631" sldId="272"/>
            <ac:picMk id="2050" creationId="{A757E04D-C3FF-4D94-95DC-43BF6477605E}"/>
          </ac:picMkLst>
        </pc:picChg>
      </pc:sldChg>
      <pc:sldChg chg="addSp delSp modSp add mod">
        <pc:chgData name="Никишин Андрей" userId="df3f92f65853dc5a" providerId="LiveId" clId="{2804493E-A8BF-47E2-989F-7F440BE8D835}" dt="2021-04-10T14:11:41.790" v="4608" actId="14100"/>
        <pc:sldMkLst>
          <pc:docMk/>
          <pc:sldMk cId="2379932979" sldId="273"/>
        </pc:sldMkLst>
        <pc:spChg chg="mod">
          <ac:chgData name="Никишин Андрей" userId="df3f92f65853dc5a" providerId="LiveId" clId="{2804493E-A8BF-47E2-989F-7F440BE8D835}" dt="2021-04-10T14:11:24.629" v="4607" actId="20577"/>
          <ac:spMkLst>
            <pc:docMk/>
            <pc:sldMk cId="2379932979" sldId="273"/>
            <ac:spMk id="7" creationId="{9D2F3D02-86DA-4873-8476-1582142FAAF1}"/>
          </ac:spMkLst>
        </pc:spChg>
        <pc:picChg chg="mod">
          <ac:chgData name="Никишин Андрей" userId="df3f92f65853dc5a" providerId="LiveId" clId="{2804493E-A8BF-47E2-989F-7F440BE8D835}" dt="2021-04-10T14:11:41.790" v="4608" actId="14100"/>
          <ac:picMkLst>
            <pc:docMk/>
            <pc:sldMk cId="2379932979" sldId="273"/>
            <ac:picMk id="4" creationId="{94E096B3-A193-45E9-9D76-F3DDD8B549D5}"/>
          </ac:picMkLst>
        </pc:picChg>
        <pc:picChg chg="add mod">
          <ac:chgData name="Никишин Андрей" userId="df3f92f65853dc5a" providerId="LiveId" clId="{2804493E-A8BF-47E2-989F-7F440BE8D835}" dt="2021-04-10T14:10:44.965" v="4593"/>
          <ac:picMkLst>
            <pc:docMk/>
            <pc:sldMk cId="2379932979" sldId="273"/>
            <ac:picMk id="9" creationId="{1965606F-FD6E-4251-BAE7-725D70040CA5}"/>
          </ac:picMkLst>
        </pc:picChg>
        <pc:picChg chg="del">
          <ac:chgData name="Никишин Андрей" userId="df3f92f65853dc5a" providerId="LiveId" clId="{2804493E-A8BF-47E2-989F-7F440BE8D835}" dt="2021-04-10T14:04:56.370" v="4288" actId="478"/>
          <ac:picMkLst>
            <pc:docMk/>
            <pc:sldMk cId="2379932979" sldId="273"/>
            <ac:picMk id="2050" creationId="{A757E04D-C3FF-4D94-95DC-43BF6477605E}"/>
          </ac:picMkLst>
        </pc:picChg>
      </pc:sldChg>
      <pc:sldChg chg="addSp delSp modSp add mod">
        <pc:chgData name="Никишин Андрей" userId="df3f92f65853dc5a" providerId="LiveId" clId="{2804493E-A8BF-47E2-989F-7F440BE8D835}" dt="2021-04-10T14:31:43.482" v="4960" actId="20577"/>
        <pc:sldMkLst>
          <pc:docMk/>
          <pc:sldMk cId="843104245" sldId="274"/>
        </pc:sldMkLst>
        <pc:spChg chg="mod">
          <ac:chgData name="Никишин Андрей" userId="df3f92f65853dc5a" providerId="LiveId" clId="{2804493E-A8BF-47E2-989F-7F440BE8D835}" dt="2021-04-10T14:31:43.482" v="4960" actId="20577"/>
          <ac:spMkLst>
            <pc:docMk/>
            <pc:sldMk cId="843104245" sldId="274"/>
            <ac:spMk id="7" creationId="{9D2F3D02-86DA-4873-8476-1582142FAAF1}"/>
          </ac:spMkLst>
        </pc:spChg>
        <pc:picChg chg="add mod">
          <ac:chgData name="Никишин Андрей" userId="df3f92f65853dc5a" providerId="LiveId" clId="{2804493E-A8BF-47E2-989F-7F440BE8D835}" dt="2021-04-10T14:21:00.053" v="4757" actId="208"/>
          <ac:picMkLst>
            <pc:docMk/>
            <pc:sldMk cId="843104245" sldId="274"/>
            <ac:picMk id="3" creationId="{29DDD147-0685-4C2D-8C1E-169BED762271}"/>
          </ac:picMkLst>
        </pc:picChg>
        <pc:picChg chg="del">
          <ac:chgData name="Никишин Андрей" userId="df3f92f65853dc5a" providerId="LiveId" clId="{2804493E-A8BF-47E2-989F-7F440BE8D835}" dt="2021-04-10T14:14:19.651" v="4610" actId="478"/>
          <ac:picMkLst>
            <pc:docMk/>
            <pc:sldMk cId="843104245" sldId="274"/>
            <ac:picMk id="4" creationId="{94E096B3-A193-45E9-9D76-F3DDD8B549D5}"/>
          </ac:picMkLst>
        </pc:picChg>
        <pc:picChg chg="del">
          <ac:chgData name="Никишин Андрей" userId="df3f92f65853dc5a" providerId="LiveId" clId="{2804493E-A8BF-47E2-989F-7F440BE8D835}" dt="2021-04-10T14:14:20.223" v="4611" actId="478"/>
          <ac:picMkLst>
            <pc:docMk/>
            <pc:sldMk cId="843104245" sldId="274"/>
            <ac:picMk id="9" creationId="{1965606F-FD6E-4251-BAE7-725D70040CA5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11T10:06:15.973" v="5164" actId="113"/>
        <pc:sldMkLst>
          <pc:docMk/>
          <pc:sldMk cId="2631976176" sldId="275"/>
        </pc:sldMkLst>
        <pc:spChg chg="add mod">
          <ac:chgData name="Никишин Андрей" userId="df3f92f65853dc5a" providerId="LiveId" clId="{2804493E-A8BF-47E2-989F-7F440BE8D835}" dt="2021-04-11T10:06:15.973" v="5164" actId="113"/>
          <ac:spMkLst>
            <pc:docMk/>
            <pc:sldMk cId="2631976176" sldId="275"/>
            <ac:spMk id="5" creationId="{684F4D34-D621-4FB3-A078-2FF47EDE1A89}"/>
          </ac:spMkLst>
        </pc:spChg>
        <pc:spChg chg="mod">
          <ac:chgData name="Никишин Андрей" userId="df3f92f65853dc5a" providerId="LiveId" clId="{2804493E-A8BF-47E2-989F-7F440BE8D835}" dt="2021-04-11T10:05:24.430" v="5161" actId="255"/>
          <ac:spMkLst>
            <pc:docMk/>
            <pc:sldMk cId="2631976176" sldId="275"/>
            <ac:spMk id="7" creationId="{9D2F3D02-86DA-4873-8476-1582142FAAF1}"/>
          </ac:spMkLst>
        </pc:spChg>
        <pc:picChg chg="add mod">
          <ac:chgData name="Никишин Андрей" userId="df3f92f65853dc5a" providerId="LiveId" clId="{2804493E-A8BF-47E2-989F-7F440BE8D835}" dt="2021-04-11T10:05:57.970" v="5163" actId="1076"/>
          <ac:picMkLst>
            <pc:docMk/>
            <pc:sldMk cId="2631976176" sldId="275"/>
            <ac:picMk id="3" creationId="{7625FC9A-24CF-40DE-9B94-08081200CD60}"/>
          </ac:picMkLst>
        </pc:picChg>
        <pc:picChg chg="del">
          <ac:chgData name="Никишин Андрей" userId="df3f92f65853dc5a" providerId="LiveId" clId="{2804493E-A8BF-47E2-989F-7F440BE8D835}" dt="2021-04-11T09:52:13.811" v="4965" actId="478"/>
          <ac:picMkLst>
            <pc:docMk/>
            <pc:sldMk cId="2631976176" sldId="275"/>
            <ac:picMk id="4" creationId="{94E096B3-A193-45E9-9D76-F3DDD8B549D5}"/>
          </ac:picMkLst>
        </pc:picChg>
        <pc:picChg chg="del">
          <ac:chgData name="Никишин Андрей" userId="df3f92f65853dc5a" providerId="LiveId" clId="{2804493E-A8BF-47E2-989F-7F440BE8D835}" dt="2021-04-11T09:52:13.273" v="4964" actId="478"/>
          <ac:picMkLst>
            <pc:docMk/>
            <pc:sldMk cId="2631976176" sldId="275"/>
            <ac:picMk id="9" creationId="{1965606F-FD6E-4251-BAE7-725D70040CA5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11T10:22:48.341" v="5257" actId="1076"/>
        <pc:sldMkLst>
          <pc:docMk/>
          <pc:sldMk cId="755452008" sldId="276"/>
        </pc:sldMkLst>
        <pc:spChg chg="mod">
          <ac:chgData name="Никишин Андрей" userId="df3f92f65853dc5a" providerId="LiveId" clId="{2804493E-A8BF-47E2-989F-7F440BE8D835}" dt="2021-04-11T10:20:38.461" v="5234" actId="1076"/>
          <ac:spMkLst>
            <pc:docMk/>
            <pc:sldMk cId="755452008" sldId="276"/>
            <ac:spMk id="7" creationId="{9D2F3D02-86DA-4873-8476-1582142FAAF1}"/>
          </ac:spMkLst>
        </pc:spChg>
        <pc:spChg chg="add mod">
          <ac:chgData name="Никишин Андрей" userId="df3f92f65853dc5a" providerId="LiveId" clId="{2804493E-A8BF-47E2-989F-7F440BE8D835}" dt="2021-04-11T10:22:48.341" v="5257" actId="1076"/>
          <ac:spMkLst>
            <pc:docMk/>
            <pc:sldMk cId="755452008" sldId="276"/>
            <ac:spMk id="11" creationId="{521ECDA9-AC13-4E36-BEA1-5F31EB0DC86F}"/>
          </ac:spMkLst>
        </pc:spChg>
        <pc:picChg chg="del">
          <ac:chgData name="Никишин Андрей" userId="df3f92f65853dc5a" providerId="LiveId" clId="{2804493E-A8BF-47E2-989F-7F440BE8D835}" dt="2021-04-11T10:07:18.321" v="5168" actId="478"/>
          <ac:picMkLst>
            <pc:docMk/>
            <pc:sldMk cId="755452008" sldId="276"/>
            <ac:picMk id="3" creationId="{29DDD147-0685-4C2D-8C1E-169BED762271}"/>
          </ac:picMkLst>
        </pc:picChg>
        <pc:picChg chg="add mod">
          <ac:chgData name="Никишин Андрей" userId="df3f92f65853dc5a" providerId="LiveId" clId="{2804493E-A8BF-47E2-989F-7F440BE8D835}" dt="2021-04-11T10:20:38.461" v="5234" actId="1076"/>
          <ac:picMkLst>
            <pc:docMk/>
            <pc:sldMk cId="755452008" sldId="276"/>
            <ac:picMk id="4" creationId="{0E76B117-A221-4838-B6A4-5A6A0C0B1045}"/>
          </ac:picMkLst>
        </pc:picChg>
        <pc:picChg chg="add mod">
          <ac:chgData name="Никишин Андрей" userId="df3f92f65853dc5a" providerId="LiveId" clId="{2804493E-A8BF-47E2-989F-7F440BE8D835}" dt="2021-04-11T10:15:23.108" v="5217" actId="208"/>
          <ac:picMkLst>
            <pc:docMk/>
            <pc:sldMk cId="755452008" sldId="276"/>
            <ac:picMk id="6" creationId="{D190E88F-B0EE-42E1-9AC7-B27FBB44DB3F}"/>
          </ac:picMkLst>
        </pc:picChg>
        <pc:picChg chg="add mod">
          <ac:chgData name="Никишин Андрей" userId="df3f92f65853dc5a" providerId="LiveId" clId="{2804493E-A8BF-47E2-989F-7F440BE8D835}" dt="2021-04-11T10:21:00.405" v="5238" actId="1076"/>
          <ac:picMkLst>
            <pc:docMk/>
            <pc:sldMk cId="755452008" sldId="276"/>
            <ac:picMk id="12" creationId="{C30DBB2B-B8EE-4C7D-88E1-993838062B7A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11T10:26:14.841" v="5301" actId="1076"/>
        <pc:sldMkLst>
          <pc:docMk/>
          <pc:sldMk cId="17772549" sldId="277"/>
        </pc:sldMkLst>
        <pc:spChg chg="mod">
          <ac:chgData name="Никишин Андрей" userId="df3f92f65853dc5a" providerId="LiveId" clId="{2804493E-A8BF-47E2-989F-7F440BE8D835}" dt="2021-04-11T10:24:59.115" v="5296" actId="20577"/>
          <ac:spMkLst>
            <pc:docMk/>
            <pc:sldMk cId="17772549" sldId="277"/>
            <ac:spMk id="8" creationId="{14405092-CB98-4829-9AC9-32009B7329CE}"/>
          </ac:spMkLst>
        </pc:spChg>
        <pc:spChg chg="del">
          <ac:chgData name="Никишин Андрей" userId="df3f92f65853dc5a" providerId="LiveId" clId="{2804493E-A8BF-47E2-989F-7F440BE8D835}" dt="2021-04-11T10:24:49.474" v="5262" actId="478"/>
          <ac:spMkLst>
            <pc:docMk/>
            <pc:sldMk cId="17772549" sldId="277"/>
            <ac:spMk id="9" creationId="{C9FD5C32-2589-46E1-BCBC-7AD32C2FC401}"/>
          </ac:spMkLst>
        </pc:spChg>
        <pc:picChg chg="del">
          <ac:chgData name="Никишин Андрей" userId="df3f92f65853dc5a" providerId="LiveId" clId="{2804493E-A8BF-47E2-989F-7F440BE8D835}" dt="2021-04-11T10:24:49.898" v="5263" actId="478"/>
          <ac:picMkLst>
            <pc:docMk/>
            <pc:sldMk cId="17772549" sldId="277"/>
            <ac:picMk id="3" creationId="{767E6571-9CCD-4FA3-945F-DB309813C9A4}"/>
          </ac:picMkLst>
        </pc:picChg>
        <pc:picChg chg="add mod">
          <ac:chgData name="Никишин Андрей" userId="df3f92f65853dc5a" providerId="LiveId" clId="{2804493E-A8BF-47E2-989F-7F440BE8D835}" dt="2021-04-11T10:26:14.841" v="5301" actId="1076"/>
          <ac:picMkLst>
            <pc:docMk/>
            <pc:sldMk cId="17772549" sldId="277"/>
            <ac:picMk id="4" creationId="{2FA67059-9D36-4E26-B501-0228BD19A21A}"/>
          </ac:picMkLst>
        </pc:picChg>
        <pc:picChg chg="del">
          <ac:chgData name="Никишин Андрей" userId="df3f92f65853dc5a" providerId="LiveId" clId="{2804493E-A8BF-47E2-989F-7F440BE8D835}" dt="2021-04-11T10:24:48.529" v="5261" actId="478"/>
          <ac:picMkLst>
            <pc:docMk/>
            <pc:sldMk cId="17772549" sldId="277"/>
            <ac:picMk id="11" creationId="{D48276F0-6E76-47B3-9847-9383B3DFDF7B}"/>
          </ac:picMkLst>
        </pc:picChg>
      </pc:sldChg>
      <pc:sldChg chg="delSp modSp add del mod ord">
        <pc:chgData name="Никишин Андрей" userId="df3f92f65853dc5a" providerId="LiveId" clId="{2804493E-A8BF-47E2-989F-7F440BE8D835}" dt="2021-04-11T11:01:26.355" v="5367" actId="2696"/>
        <pc:sldMkLst>
          <pc:docMk/>
          <pc:sldMk cId="871844648" sldId="278"/>
        </pc:sldMkLst>
        <pc:spChg chg="mod">
          <ac:chgData name="Никишин Андрей" userId="df3f92f65853dc5a" providerId="LiveId" clId="{2804493E-A8BF-47E2-989F-7F440BE8D835}" dt="2021-04-11T10:56:51.407" v="5318" actId="12"/>
          <ac:spMkLst>
            <pc:docMk/>
            <pc:sldMk cId="871844648" sldId="278"/>
            <ac:spMk id="3" creationId="{E823D656-1E7A-469E-A084-B77A402D619E}"/>
          </ac:spMkLst>
        </pc:spChg>
        <pc:picChg chg="del">
          <ac:chgData name="Никишин Андрей" userId="df3f92f65853dc5a" providerId="LiveId" clId="{2804493E-A8BF-47E2-989F-7F440BE8D835}" dt="2021-04-11T10:55:30.996" v="5305" actId="478"/>
          <ac:picMkLst>
            <pc:docMk/>
            <pc:sldMk cId="871844648" sldId="278"/>
            <ac:picMk id="1026" creationId="{46202729-1F41-44E7-AE4C-030216E01790}"/>
          </ac:picMkLst>
        </pc:picChg>
      </pc:sldChg>
      <pc:sldChg chg="delSp add del mod">
        <pc:chgData name="Никишин Андрей" userId="df3f92f65853dc5a" providerId="LiveId" clId="{2804493E-A8BF-47E2-989F-7F440BE8D835}" dt="2021-04-11T10:57:31.267" v="5321" actId="2696"/>
        <pc:sldMkLst>
          <pc:docMk/>
          <pc:sldMk cId="1809412926" sldId="279"/>
        </pc:sldMkLst>
        <pc:picChg chg="del">
          <ac:chgData name="Никишин Андрей" userId="df3f92f65853dc5a" providerId="LiveId" clId="{2804493E-A8BF-47E2-989F-7F440BE8D835}" dt="2021-04-11T10:57:21.788" v="5320" actId="478"/>
          <ac:picMkLst>
            <pc:docMk/>
            <pc:sldMk cId="1809412926" sldId="279"/>
            <ac:picMk id="4" creationId="{2FA67059-9D36-4E26-B501-0228BD19A21A}"/>
          </ac:picMkLst>
        </pc:picChg>
      </pc:sldChg>
      <pc:sldChg chg="addSp delSp modSp add mod ord">
        <pc:chgData name="Никишин Андрей" userId="df3f92f65853dc5a" providerId="LiveId" clId="{2804493E-A8BF-47E2-989F-7F440BE8D835}" dt="2021-04-11T11:01:39.948" v="5372" actId="14100"/>
        <pc:sldMkLst>
          <pc:docMk/>
          <pc:sldMk cId="2969647538" sldId="279"/>
        </pc:sldMkLst>
        <pc:spChg chg="del">
          <ac:chgData name="Никишин Андрей" userId="df3f92f65853dc5a" providerId="LiveId" clId="{2804493E-A8BF-47E2-989F-7F440BE8D835}" dt="2021-04-11T10:57:51.460" v="5329" actId="478"/>
          <ac:spMkLst>
            <pc:docMk/>
            <pc:sldMk cId="2969647538" sldId="279"/>
            <ac:spMk id="7" creationId="{9D2F3D02-86DA-4873-8476-1582142FAAF1}"/>
          </ac:spMkLst>
        </pc:spChg>
        <pc:spChg chg="mod">
          <ac:chgData name="Никишин Андрей" userId="df3f92f65853dc5a" providerId="LiveId" clId="{2804493E-A8BF-47E2-989F-7F440BE8D835}" dt="2021-04-11T10:58:00.048" v="5346" actId="20577"/>
          <ac:spMkLst>
            <pc:docMk/>
            <pc:sldMk cId="2969647538" sldId="279"/>
            <ac:spMk id="8" creationId="{14405092-CB98-4829-9AC9-32009B7329CE}"/>
          </ac:spMkLst>
        </pc:spChg>
        <pc:spChg chg="add mod">
          <ac:chgData name="Никишин Андрей" userId="df3f92f65853dc5a" providerId="LiveId" clId="{2804493E-A8BF-47E2-989F-7F440BE8D835}" dt="2021-04-11T11:01:02.123" v="5366" actId="113"/>
          <ac:spMkLst>
            <pc:docMk/>
            <pc:sldMk cId="2969647538" sldId="279"/>
            <ac:spMk id="9" creationId="{7838EA1C-2458-4566-BA41-C92E2D6B2874}"/>
          </ac:spMkLst>
        </pc:spChg>
        <pc:spChg chg="del">
          <ac:chgData name="Никишин Андрей" userId="df3f92f65853dc5a" providerId="LiveId" clId="{2804493E-A8BF-47E2-989F-7F440BE8D835}" dt="2021-04-11T10:57:47.849" v="5328" actId="478"/>
          <ac:spMkLst>
            <pc:docMk/>
            <pc:sldMk cId="2969647538" sldId="279"/>
            <ac:spMk id="11" creationId="{521ECDA9-AC13-4E36-BEA1-5F31EB0DC86F}"/>
          </ac:spMkLst>
        </pc:spChg>
        <pc:picChg chg="del">
          <ac:chgData name="Никишин Андрей" userId="df3f92f65853dc5a" providerId="LiveId" clId="{2804493E-A8BF-47E2-989F-7F440BE8D835}" dt="2021-04-11T10:57:44.289" v="5326" actId="478"/>
          <ac:picMkLst>
            <pc:docMk/>
            <pc:sldMk cId="2969647538" sldId="279"/>
            <ac:picMk id="4" creationId="{0E76B117-A221-4838-B6A4-5A6A0C0B1045}"/>
          </ac:picMkLst>
        </pc:picChg>
        <pc:picChg chg="del">
          <ac:chgData name="Никишин Андрей" userId="df3f92f65853dc5a" providerId="LiveId" clId="{2804493E-A8BF-47E2-989F-7F440BE8D835}" dt="2021-04-11T10:57:43.312" v="5325" actId="478"/>
          <ac:picMkLst>
            <pc:docMk/>
            <pc:sldMk cId="2969647538" sldId="279"/>
            <ac:picMk id="6" creationId="{D190E88F-B0EE-42E1-9AC7-B27FBB44DB3F}"/>
          </ac:picMkLst>
        </pc:picChg>
        <pc:picChg chg="del">
          <ac:chgData name="Никишин Андрей" userId="df3f92f65853dc5a" providerId="LiveId" clId="{2804493E-A8BF-47E2-989F-7F440BE8D835}" dt="2021-04-11T10:57:45.252" v="5327" actId="478"/>
          <ac:picMkLst>
            <pc:docMk/>
            <pc:sldMk cId="2969647538" sldId="279"/>
            <ac:picMk id="12" creationId="{C30DBB2B-B8EE-4C7D-88E1-993838062B7A}"/>
          </ac:picMkLst>
        </pc:picChg>
        <pc:picChg chg="add mod">
          <ac:chgData name="Никишин Андрей" userId="df3f92f65853dc5a" providerId="LiveId" clId="{2804493E-A8BF-47E2-989F-7F440BE8D835}" dt="2021-04-11T11:01:39.948" v="5372" actId="14100"/>
          <ac:picMkLst>
            <pc:docMk/>
            <pc:sldMk cId="2969647538" sldId="279"/>
            <ac:picMk id="13" creationId="{109361A4-4C77-4376-84CB-D78035B0217E}"/>
          </ac:picMkLst>
        </pc:picChg>
      </pc:sldChg>
      <pc:sldChg chg="addSp modSp new mod">
        <pc:chgData name="Никишин Андрей" userId="df3f92f65853dc5a" providerId="LiveId" clId="{2804493E-A8BF-47E2-989F-7F440BE8D835}" dt="2021-04-11T11:04:45.577" v="5457" actId="1076"/>
        <pc:sldMkLst>
          <pc:docMk/>
          <pc:sldMk cId="3106754890" sldId="280"/>
        </pc:sldMkLst>
        <pc:spChg chg="add mod">
          <ac:chgData name="Никишин Андрей" userId="df3f92f65853dc5a" providerId="LiveId" clId="{2804493E-A8BF-47E2-989F-7F440BE8D835}" dt="2021-04-11T11:03:12.979" v="5428" actId="20577"/>
          <ac:spMkLst>
            <pc:docMk/>
            <pc:sldMk cId="3106754890" sldId="280"/>
            <ac:spMk id="3" creationId="{CBC051CE-996C-4A9D-9509-D4DAA911EA57}"/>
          </ac:spMkLst>
        </pc:spChg>
        <pc:spChg chg="add mod">
          <ac:chgData name="Никишин Андрей" userId="df3f92f65853dc5a" providerId="LiveId" clId="{2804493E-A8BF-47E2-989F-7F440BE8D835}" dt="2021-04-11T11:04:45.577" v="5457" actId="1076"/>
          <ac:spMkLst>
            <pc:docMk/>
            <pc:sldMk cId="3106754890" sldId="280"/>
            <ac:spMk id="4" creationId="{D61F4DF5-5BDC-49E1-AEA8-715E231F1A1E}"/>
          </ac:spMkLst>
        </pc:spChg>
        <pc:cxnChg chg="add mod">
          <ac:chgData name="Никишин Андрей" userId="df3f92f65853dc5a" providerId="LiveId" clId="{2804493E-A8BF-47E2-989F-7F440BE8D835}" dt="2021-04-11T11:02:34.184" v="5375" actId="1076"/>
          <ac:cxnSpMkLst>
            <pc:docMk/>
            <pc:sldMk cId="3106754890" sldId="280"/>
            <ac:cxnSpMk id="2" creationId="{A788E50C-13A3-4D36-9145-B7824D1615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9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3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7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6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23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3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7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9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6D6259-A274-4EFD-B9DE-7E6DC8886D01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E2E21A-2BF2-46FC-AD09-78BB98499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svectores.org/ru/" TargetMode="External"/><Relationship Id="rId2" Type="http://schemas.openxmlformats.org/officeDocument/2006/relationships/hyperlink" Target="https://ruscorpora.ru/new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radimrehurek.com/gensim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ru.wikipedia.org/wiki/%D0%92%D0%B5%D0%BA%D1%82%D0%BE%D1%80%D0%BD%D0%B0%D1%8F_%D0%BC%D0%BE%D0%B4%D0%B5%D0%BB%D1%8C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2400E-98FD-4ED2-BBDC-9F2DAB7C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6300"/>
            <a:ext cx="2381247" cy="110066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Skill Factory. DST-10.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Никишин Андрей</a:t>
            </a: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3D656-1E7A-469E-A084-B77A40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78666"/>
            <a:ext cx="9601196" cy="1100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>
                <a:ln w="3175" cmpd="sng">
                  <a:noFill/>
                </a:ln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Дипломный проект: «Кластеризация поисковых запросов для рекламных кампаний»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02729-1F41-44E7-AE4C-030216E0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5353050"/>
            <a:ext cx="28956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1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Сегментация поисковых запросов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9FD5C32-2589-46E1-BCBC-7AD32C2FC401}"/>
              </a:ext>
            </a:extLst>
          </p:cNvPr>
          <p:cNvSpPr/>
          <p:nvPr/>
        </p:nvSpPr>
        <p:spPr>
          <a:xfrm>
            <a:off x="5345910" y="3674455"/>
            <a:ext cx="6000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8276F0-6E76-47B3-9847-9383B3DF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7" y="2260743"/>
            <a:ext cx="4291010" cy="32560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E6571-9CCD-4FA3-945F-DB309813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8" y="2260741"/>
            <a:ext cx="5300920" cy="32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Цели дипломного проекта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466850" y="1764147"/>
            <a:ext cx="8286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Бизнес-цели: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Ускорить и упростить процесс распределения поисковых запросов по группам для сотрудников отдела маркетинга компании.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Создать возможность быстрого анализа тенденций изменения спроса в существующих товарных группах и перспективных направлениях развития ассортиментной политики.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Реализовать функцию мониторинга ассортимента конкурирующих организаций.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Упростить процесс выявления трендов и тенденций спроса в рабочей нише.</a:t>
            </a:r>
          </a:p>
          <a:p>
            <a:pPr algn="l"/>
            <a:endParaRPr lang="ru-RU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Технические цели: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Разработать инструмент автоматической обработки, очистки, фильтрации и кластеризации семантического ядра поисковых запросов.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Добиться точности алгоритма, сопоставимой с точностью при ручной обработке запросов.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28E712-DEE3-40E2-986E-AC63F7576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2" y="4084205"/>
            <a:ext cx="1927259" cy="19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Цели дипломного проекта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24000" y="1889105"/>
            <a:ext cx="8286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Основные тезисы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Как показывает практика, человек, при ручной разметке данных, ошибается приблизительно в 10-15% случаев.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Цена ошибки не высока, т. к. она нивелируется последующим автоматическим алгоритмом, регулирующим бюджет рекламных кампаний.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Наша задача создать алгоритм, который максимально точно распределит данные по группам, также, как это сделал человек.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Цели по качеству: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Точность менее 80% - неудовлетворительно.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Точность от 80 до 85% - удовлетворительно.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Точность от 86 до 90% - хорошо.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Точность свыше 90% - отлично.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58B391-F31F-42C3-9957-99419DDA1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6" y="3808096"/>
            <a:ext cx="3260207" cy="21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8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24000" y="1889105"/>
            <a:ext cx="9079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Подготовка данных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Очистили данные от пропусков и дублей. Перевели в нижний регистр.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помощью библиотеки </a:t>
            </a:r>
            <a:r>
              <a:rPr lang="en-US" b="0" dirty="0" err="1">
                <a:solidFill>
                  <a:srgbClr val="000000"/>
                </a:solidFill>
                <a:effectLst/>
                <a:latin typeface="system-ui"/>
              </a:rPr>
              <a:t>Mystem</a:t>
            </a:r>
            <a:r>
              <a:rPr lang="ru-RU" dirty="0">
                <a:solidFill>
                  <a:srgbClr val="000000"/>
                </a:solidFill>
                <a:latin typeface="system-ui"/>
              </a:rPr>
              <a:t> провели </a:t>
            </a:r>
            <a:r>
              <a:rPr lang="ru-RU" dirty="0" err="1">
                <a:solidFill>
                  <a:srgbClr val="000000"/>
                </a:solidFill>
                <a:latin typeface="system-ui"/>
              </a:rPr>
              <a:t>лемматизацию</a:t>
            </a:r>
            <a:r>
              <a:rPr lang="ru-RU" dirty="0">
                <a:solidFill>
                  <a:srgbClr val="000000"/>
                </a:solidFill>
                <a:latin typeface="system-ui"/>
              </a:rPr>
              <a:t> поисковых запросов.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</a:rPr>
              <a:t>С помощью библиотеки </a:t>
            </a:r>
            <a:r>
              <a:rPr lang="en-US" dirty="0">
                <a:solidFill>
                  <a:srgbClr val="000000"/>
                </a:solidFill>
                <a:latin typeface="system-ui"/>
              </a:rPr>
              <a:t>NLTK </a:t>
            </a:r>
            <a:r>
              <a:rPr lang="ru-RU" dirty="0">
                <a:solidFill>
                  <a:srgbClr val="000000"/>
                </a:solidFill>
                <a:latin typeface="system-ui"/>
              </a:rPr>
              <a:t>очистили запросы от стоп-слов.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</a:rPr>
              <a:t>С помощью библиотеки  </a:t>
            </a:r>
            <a:r>
              <a:rPr lang="en-US" dirty="0" err="1">
                <a:solidFill>
                  <a:srgbClr val="000000"/>
                </a:solidFill>
                <a:latin typeface="system-ui"/>
              </a:rPr>
              <a:t>string.punctuation</a:t>
            </a:r>
            <a:r>
              <a:rPr lang="en-US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ru-RU" dirty="0">
                <a:solidFill>
                  <a:srgbClr val="000000"/>
                </a:solidFill>
                <a:latin typeface="system-ui"/>
              </a:rPr>
              <a:t>очистили запросы от знаков математических операций и пунктуации.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Вынесли обработанных данные в отдельный столбец </a:t>
            </a:r>
            <a:r>
              <a:rPr lang="ru-RU" dirty="0" err="1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датафрейма</a:t>
            </a: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Создали еще один признак – списки слов поискового запроса в начальной форме.</a:t>
            </a:r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C19969-A0A1-49D9-A4A2-502CF8DB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55" y="4379512"/>
            <a:ext cx="9530290" cy="13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295402" y="1608368"/>
            <a:ext cx="96011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Очистка данных от минус-слов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Проблема коротких минус-слов: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письменный стол цвет 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бу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 +для 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бу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хгалтера офисный.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угловые столы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санкт-петер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бу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рг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компьютерный стол +для ноут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бу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ка купить +в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москве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Проблема технических тегов поисковых запросов «+, !, -,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“”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Трехэтапная фильтрация запросов по минус-словам.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Датасет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ключевых запросов сократился с 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7223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3769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строк.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Удалось сформировать универсальную систему фильтрации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датасетов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не "подогнанную" под конкретные данные.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 помощью 3-х этапной фильтрации удалось достичь 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точности обработки 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48%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Ни одна из релевантных ключевых фраз не была убрана из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датасета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в тоже время все нерелевантные запросы были отфильтрованы.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team Community :: Guide :: 100% сейв для GTA:SA">
            <a:extLst>
              <a:ext uri="{FF2B5EF4-FFF2-40B4-BE49-F238E27FC236}">
                <a16:creationId xmlns:a16="http://schemas.microsoft.com/office/drawing/2014/main" id="{CD776EC4-B9F9-4EAD-937B-5B1CE170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18" y="2211866"/>
            <a:ext cx="1344529" cy="13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403684" y="1695458"/>
            <a:ext cx="7006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екомендации по выбору групп для распределения поисковых запросов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Ограничения для алгоритма: Алгоритм не должен быть подстроен под конкретные входные данный (должен быть универсальным).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Критерий качества данного этапа: Алгоритм в рекомендациях выдает все группы, которые были выбраны человеком при ручной обработке.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20ED23-7A14-419F-BCFA-66EC20A6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8" y="1695458"/>
            <a:ext cx="1921042" cy="4380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905C7-845C-4F6E-8FB6-B7E6C5AC3DD6}"/>
              </a:ext>
            </a:extLst>
          </p:cNvPr>
          <p:cNvSpPr txBox="1"/>
          <p:nvPr/>
        </p:nvSpPr>
        <p:spPr>
          <a:xfrm>
            <a:off x="1403684" y="3813503"/>
            <a:ext cx="7006389" cy="20621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numCol="2" rtlCol="0">
            <a:spAutoFit/>
          </a:bodyPr>
          <a:lstStyle/>
          <a:p>
            <a:pPr algn="l"/>
            <a:r>
              <a:rPr lang="ru-RU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Выбранные группы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Компьютерные столы.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Угловые столы.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Письменные столы.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для офиса.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для детей и школьников.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для двоих детей (тандем).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со шкафом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Белые столы.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Маленькие столы.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с ящиками.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с надставками.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4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436204" y="1640859"/>
            <a:ext cx="90798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Распределение запросов по выбранным группам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Обучение модели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Word2Vec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Doc2Vec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(обучение на семантическом ядре).</a:t>
            </a:r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Ktrain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(кластеризация на топики, выбор кластеров для запросов).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Близость векторов запросов. Пересечение ключевых слов поисковых запросах.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b="1" i="0" dirty="0" err="1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G</a:t>
            </a:r>
            <a:r>
              <a:rPr lang="en-US" b="1" dirty="0" err="1">
                <a:solidFill>
                  <a:srgbClr val="000000"/>
                </a:solidFill>
                <a:effectLst/>
                <a:latin typeface="system-ui"/>
              </a:rPr>
              <a:t>ensim</a:t>
            </a:r>
            <a:r>
              <a:rPr lang="en-US" dirty="0">
                <a:solidFill>
                  <a:srgbClr val="000000"/>
                </a:solidFill>
                <a:latin typeface="system-ui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system-ui"/>
              </a:rPr>
              <a:t>обученная модель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word2vec-ruscorpora-300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Проект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RusVectōrēs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Входит в стандартный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библиотеки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gensim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184973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векторов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Обучена на полном национальном корпусе русского языка (НКРЯ).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Ссылки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НКРЯ: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https://ruscorpora.ru/new/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RusVectōrēs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https://rusvectores.org/ru/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Gensim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https://radimrehurek.com/gensim/index.html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050" name="Picture 2" descr="Word2vec в картинках / Хабр">
            <a:extLst>
              <a:ext uri="{FF2B5EF4-FFF2-40B4-BE49-F238E27FC236}">
                <a16:creationId xmlns:a16="http://schemas.microsoft.com/office/drawing/2014/main" id="{A757E04D-C3FF-4D94-95DC-43BF6477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809" y="4738055"/>
            <a:ext cx="2981737" cy="132352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7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24000" y="1889105"/>
            <a:ext cx="6715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Кластеризация (подготовка)</a:t>
            </a:r>
            <a:endParaRPr lang="ru-RU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Добавление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частеречных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тегов (теги, означающие часть речи).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Установка центров кластеров из списка рекомендаций: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письменный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компьютерный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угловой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школь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ник, детский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офисный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белый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ящик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надстройка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маленький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шкафчик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096B3-A193-45E9-9D76-F3DDD8B5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661" y="4414843"/>
            <a:ext cx="2305878" cy="1444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65606F-FD6E-4251-BAE7-725D7004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958" y="1695458"/>
            <a:ext cx="1921042" cy="4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3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24001" y="1889105"/>
            <a:ext cx="50954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Кластеризация</a:t>
            </a:r>
          </a:p>
          <a:p>
            <a:pPr algn="l"/>
            <a:endParaRPr lang="ru-RU" sz="1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Преобразуем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таргеты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(центры кластеров) и поисковые запросы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эмбеддинги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Используем функцию косинусного сходства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между вектором каждой фразы и центрами кластеров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которая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возвращает вероятность отношения фразы к каждому кластеру. 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Подробнее о косинусном сходстве</a:t>
            </a:r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Относим поисковую фразу к кластеру с максимальной вероятностью попадания.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Accuracy: 77.47%</a:t>
            </a:r>
            <a:endParaRPr lang="ru-RU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DDD147-0685-4C2D-8C1E-169BED76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11" y="1714500"/>
            <a:ext cx="4380876" cy="43255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4310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495425" y="1695458"/>
            <a:ext cx="68811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Приоритет отношения фразы к той или иной группе</a:t>
            </a:r>
          </a:p>
          <a:p>
            <a:pPr algn="l"/>
            <a:r>
              <a:rPr lang="ru-RU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Купить </a:t>
            </a:r>
            <a:r>
              <a:rPr lang="ru-RU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угловой</a:t>
            </a:r>
            <a:r>
              <a:rPr lang="ru-RU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письменны</a:t>
            </a:r>
            <a:r>
              <a:rPr lang="ru-RU" u="sng" dirty="0">
                <a:latin typeface="Calibri" panose="020F0502020204030204" pitchFamily="34" charset="0"/>
                <a:cs typeface="Calibri" panose="020F0502020204030204" pitchFamily="34" charset="0"/>
              </a:rPr>
              <a:t>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стол для </a:t>
            </a:r>
            <a:r>
              <a:rPr lang="ru-RU" u="sng" dirty="0">
                <a:latin typeface="Calibri" panose="020F0502020204030204" pitchFamily="34" charset="0"/>
                <a:cs typeface="Calibri" panose="020F0502020204030204" pitchFamily="34" charset="0"/>
              </a:rPr>
              <a:t>школьника</a:t>
            </a:r>
          </a:p>
          <a:p>
            <a:pPr algn="l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ru-RU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62%		   65%				           58%</a:t>
            </a:r>
          </a:p>
          <a:p>
            <a:pPr algn="l"/>
            <a:endParaRPr lang="ru-RU" sz="1000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Коэффициент важности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Офисный стол - 11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со шкафом - 10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для двоих (Тандем) - 9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Угловые столы - </a:t>
            </a:r>
            <a:r>
              <a:rPr lang="ru-RU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с надставкой - 7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Белые столы - 6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для детей и школьников - </a:t>
            </a:r>
            <a:r>
              <a:rPr lang="ru-RU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Столы с ящиками - 4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Маленькие столы - 3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Компьютерные столы - 2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Письменные столы - </a:t>
            </a:r>
            <a:r>
              <a:rPr lang="ru-RU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25FC9A-24CF-40DE-9B94-08081200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68" y="2187958"/>
            <a:ext cx="3583441" cy="33349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F4D34-D621-4FB3-A078-2FF47EDE1A89}"/>
              </a:ext>
            </a:extLst>
          </p:cNvPr>
          <p:cNvSpPr txBox="1"/>
          <p:nvPr/>
        </p:nvSpPr>
        <p:spPr>
          <a:xfrm>
            <a:off x="7447868" y="5665776"/>
            <a:ext cx="20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Accuracy: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85.35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ru-RU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7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A64D6D-0EC7-47D0-A665-3E2C12AD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Бизнес-цели</a:t>
            </a:r>
            <a:b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Выявление популярных запросов в семантическом ядре товарной группы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B864F-ACFF-4975-9F2A-EA96A7534679}"/>
              </a:ext>
            </a:extLst>
          </p:cNvPr>
          <p:cNvSpPr txBox="1"/>
          <p:nvPr/>
        </p:nvSpPr>
        <p:spPr>
          <a:xfrm>
            <a:off x="6962773" y="2758496"/>
            <a:ext cx="3933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Письменные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Компьютерные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Угловые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Белые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для двоих.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для школьников.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Маленькие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для офиса.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с надставками.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с ящиками.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со стеллажами и шкафами.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A67B1A-9C95-4BA3-9D63-91EBD08777BA}"/>
              </a:ext>
            </a:extLst>
          </p:cNvPr>
          <p:cNvSpPr/>
          <p:nvPr/>
        </p:nvSpPr>
        <p:spPr>
          <a:xfrm>
            <a:off x="6005515" y="4055467"/>
            <a:ext cx="6000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FE7293-1940-4A8E-B64A-A3E5FE57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41744"/>
            <a:ext cx="4291010" cy="32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1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07672" y="1704608"/>
            <a:ext cx="5664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Уточнение центров кластеров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Если после распределения поисковых запросов по группам дать пользователю подтвердить правильность распределения некоторых запросов, а потом на основе подтвержденных запросов скорректировать центры кластеров, результат распределения можно будет улучшить.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 descr="Мозговой штурм контур">
            <a:extLst>
              <a:ext uri="{FF2B5EF4-FFF2-40B4-BE49-F238E27FC236}">
                <a16:creationId xmlns:a16="http://schemas.microsoft.com/office/drawing/2014/main" id="{0E76B117-A221-4838-B6A4-5A6A0C0B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151" y="1843401"/>
            <a:ext cx="527522" cy="527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90E88F-B0EE-42E1-9AC7-B27FBB44D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5" y="1704608"/>
            <a:ext cx="3795350" cy="37474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ECDA9-AC13-4E36-BEA1-5F31EB0DC86F}"/>
              </a:ext>
            </a:extLst>
          </p:cNvPr>
          <p:cNvSpPr txBox="1"/>
          <p:nvPr/>
        </p:nvSpPr>
        <p:spPr>
          <a:xfrm>
            <a:off x="7535614" y="5546898"/>
            <a:ext cx="200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Accuracy: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86.6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Accuracy: 93%</a:t>
            </a:r>
            <a:endParaRPr lang="ru-RU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0DBB2B-B8EE-4C7D-88E1-99383806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060" y="3733579"/>
            <a:ext cx="5032211" cy="22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5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Пользовательское приложение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A67059-9D36-4E26-B501-0228BD19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048542"/>
            <a:ext cx="8705850" cy="39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17962"/>
            <a:ext cx="9601196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Выводы по проекту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55257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7838EA1C-2458-4566-BA41-C92E2D6B2874}"/>
              </a:ext>
            </a:extLst>
          </p:cNvPr>
          <p:cNvSpPr txBox="1">
            <a:spLocks/>
          </p:cNvSpPr>
          <p:nvPr/>
        </p:nvSpPr>
        <p:spPr>
          <a:xfrm>
            <a:off x="1458688" y="1743452"/>
            <a:ext cx="9601196" cy="3081641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Проведена многоэтапная аналитическая работа по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выбору алгоритмов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подготовки, фильтрации и распределения поисковых запросов по необходимым группам.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Удалось достичь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высокой скорости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точности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работы алгоритмов, что позволит пользователям обрабатывать более широкий спектр целевых запросов, выявляя тенденции движения рынка мебели.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Достигнута общая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точность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работы алгоритма на уровне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93%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что превосходит точность ручного распределения поисковых запросов.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Сформированы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основные принципы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работы </a:t>
            </a: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пользовательского приложения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создан прототип для тестирования.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9361A4-4C77-4376-84CB-D78035B02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4600642"/>
            <a:ext cx="1500629" cy="15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A788E50C-13A3-4D36-9145-B7824D1615AE}"/>
              </a:ext>
            </a:extLst>
          </p:cNvPr>
          <p:cNvCxnSpPr>
            <a:cxnSpLocks/>
          </p:cNvCxnSpPr>
          <p:nvPr/>
        </p:nvCxnSpPr>
        <p:spPr>
          <a:xfrm>
            <a:off x="1258663" y="3173185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CBC051CE-996C-4A9D-9509-D4DAA911EA57}"/>
              </a:ext>
            </a:extLst>
          </p:cNvPr>
          <p:cNvSpPr txBox="1">
            <a:spLocks/>
          </p:cNvSpPr>
          <p:nvPr/>
        </p:nvSpPr>
        <p:spPr>
          <a:xfrm>
            <a:off x="1295402" y="2401833"/>
            <a:ext cx="4800598" cy="591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1F4DF5-5BDC-49E1-AEA8-715E231F1A1E}"/>
              </a:ext>
            </a:extLst>
          </p:cNvPr>
          <p:cNvSpPr txBox="1">
            <a:spLocks/>
          </p:cNvSpPr>
          <p:nvPr/>
        </p:nvSpPr>
        <p:spPr>
          <a:xfrm>
            <a:off x="7877177" y="3429000"/>
            <a:ext cx="2785380" cy="8216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Skill Factory. DST-10.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Никишин Андрей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5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A64D6D-0EC7-47D0-A665-3E2C12AD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Бизнес-цели</a:t>
            </a:r>
            <a:b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Выявление популярных запросов в семантическом ядре товарной группы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B864F-ACFF-4975-9F2A-EA96A7534679}"/>
              </a:ext>
            </a:extLst>
          </p:cNvPr>
          <p:cNvSpPr txBox="1"/>
          <p:nvPr/>
        </p:nvSpPr>
        <p:spPr>
          <a:xfrm>
            <a:off x="1552573" y="2653721"/>
            <a:ext cx="9029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того, что необходимо производить.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Оценка потенциального спроса.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Оценка цветовых предпочтений.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Оценка товаров конкурентов.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Выявление тенденций спроса.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Выявление трендов.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Обновление информации о текущем ассортименте (1 раз в квартал).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Актуализация рекламных кампаний.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F5C1E4-189D-43E6-B16B-99230897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052768"/>
            <a:ext cx="9810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A64D6D-0EC7-47D0-A665-3E2C12AD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Бизнес-цели</a:t>
            </a:r>
            <a:b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Распределение поисковых запросов по посадочным страницам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C1E900-8A33-4738-821F-5772D57B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9689" y="2507390"/>
            <a:ext cx="2995484" cy="389467"/>
          </a:xfrm>
        </p:spPr>
        <p:txBody>
          <a:bodyPr/>
          <a:lstStyle/>
          <a:p>
            <a:pPr algn="ctr"/>
            <a:r>
              <a:rPr lang="ru-RU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Столы угловые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AF8F952-D3C6-4757-8FFA-59D02483E99F}"/>
              </a:ext>
            </a:extLst>
          </p:cNvPr>
          <p:cNvSpPr txBox="1">
            <a:spLocks/>
          </p:cNvSpPr>
          <p:nvPr/>
        </p:nvSpPr>
        <p:spPr>
          <a:xfrm>
            <a:off x="4598258" y="2507983"/>
            <a:ext cx="2995484" cy="389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Столы белые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15BFDCB3-D962-4093-8872-3AEDCC86D448}"/>
              </a:ext>
            </a:extLst>
          </p:cNvPr>
          <p:cNvSpPr txBox="1">
            <a:spLocks/>
          </p:cNvSpPr>
          <p:nvPr/>
        </p:nvSpPr>
        <p:spPr>
          <a:xfrm>
            <a:off x="7901114" y="2507983"/>
            <a:ext cx="2995484" cy="389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Столы для двоих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BE35A92-0FF1-472F-8BAB-D0D7380F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24" y="2897450"/>
            <a:ext cx="3039551" cy="30842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079E14-6399-4E53-8397-2DC2476DA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14" y="2897450"/>
            <a:ext cx="3394283" cy="23661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288938F-CA96-4D94-860E-BE4A21531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89" y="2896857"/>
            <a:ext cx="2995484" cy="30848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4" name="Текст 4">
            <a:extLst>
              <a:ext uri="{FF2B5EF4-FFF2-40B4-BE49-F238E27FC236}">
                <a16:creationId xmlns:a16="http://schemas.microsoft.com/office/drawing/2014/main" id="{F21224B8-145C-4D49-BDAC-B6F23A7EAD48}"/>
              </a:ext>
            </a:extLst>
          </p:cNvPr>
          <p:cNvSpPr txBox="1">
            <a:spLocks/>
          </p:cNvSpPr>
          <p:nvPr/>
        </p:nvSpPr>
        <p:spPr>
          <a:xfrm>
            <a:off x="9272714" y="5580805"/>
            <a:ext cx="1919161" cy="389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конверсия </a:t>
            </a:r>
            <a:r>
              <a:rPr lang="ru-RU" sz="2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рк</a:t>
            </a:r>
            <a:endParaRPr lang="ru-RU" sz="2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69BCD938-5939-4AF9-9BFB-EA172BFE9F37}"/>
              </a:ext>
            </a:extLst>
          </p:cNvPr>
          <p:cNvSpPr/>
          <p:nvPr/>
        </p:nvSpPr>
        <p:spPr>
          <a:xfrm rot="10800000">
            <a:off x="9023404" y="5581227"/>
            <a:ext cx="233236" cy="312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3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Сбор семантического ядра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855A0D-1799-4FD4-A6F5-74257685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60" y="2183905"/>
            <a:ext cx="8052080" cy="3673953"/>
          </a:xfrm>
          <a:prstGeom prst="rect">
            <a:avLst/>
          </a:prstGeom>
          <a:ln>
            <a:noFill/>
          </a:ln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AFC7910-F6AE-40E8-9894-67D3152A3F52}"/>
              </a:ext>
            </a:extLst>
          </p:cNvPr>
          <p:cNvSpPr/>
          <p:nvPr/>
        </p:nvSpPr>
        <p:spPr>
          <a:xfrm>
            <a:off x="9263065" y="3806568"/>
            <a:ext cx="6000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Microsoft Excel | Windows вики | Fandom">
            <a:extLst>
              <a:ext uri="{FF2B5EF4-FFF2-40B4-BE49-F238E27FC236}">
                <a16:creationId xmlns:a16="http://schemas.microsoft.com/office/drawing/2014/main" id="{CDF3C30E-A4FF-4F9F-98BC-6D67B2CE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65" y="3500432"/>
            <a:ext cx="1078826" cy="10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локальных и глобальных минус-слов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81149" y="2183606"/>
            <a:ext cx="9029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Global minus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Запросы, которые исключаются из всех рекламных кампаний, т. к. не ведут к продаже товара: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Собрать письменный стол своими руками.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Купить компьютерный стол БУ.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Обои для рабочего стола.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Инструкция по сборке стола.</a:t>
            </a:r>
          </a:p>
          <a:p>
            <a:endParaRPr lang="ru-RU" dirty="0">
              <a:solidFill>
                <a:srgbClr val="000000"/>
              </a:solidFill>
              <a:latin typeface="system-ui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Запросы, которые содержат зарегистрированные торговые марки: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Купить игровой стол в </a:t>
            </a:r>
            <a:r>
              <a:rPr lang="ru-RU" dirty="0" err="1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Ситилинк</a:t>
            </a: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Обеденные столы </a:t>
            </a:r>
            <a:r>
              <a:rPr lang="ru-RU" dirty="0" err="1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Хофф</a:t>
            </a: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Письменный стол </a:t>
            </a:r>
            <a:r>
              <a:rPr lang="ru-RU" dirty="0" err="1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Столплит</a:t>
            </a: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Browser, global, minus, remove, world icon - Download on Iconfinder">
            <a:extLst>
              <a:ext uri="{FF2B5EF4-FFF2-40B4-BE49-F238E27FC236}">
                <a16:creationId xmlns:a16="http://schemas.microsoft.com/office/drawing/2014/main" id="{17D7861D-1AFE-4D4E-B89C-3D500393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4131469"/>
            <a:ext cx="1700213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локальных и глобальных минус-слов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81149" y="2183606"/>
            <a:ext cx="9029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Local minus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Запросы, которые исключаются из </a:t>
            </a:r>
            <a:r>
              <a:rPr lang="ru-RU" dirty="0">
                <a:solidFill>
                  <a:srgbClr val="000000"/>
                </a:solidFill>
                <a:latin typeface="system-ui"/>
              </a:rPr>
              <a:t>рекламных кампаний по данной товарной группе.</a:t>
            </a:r>
            <a:endParaRPr lang="ru-RU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Компьютерный стол красный.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Стеклянный письменный стол.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Складные письменные столы купить.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Стул детский для письменного стола школьника.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system-ui"/>
                <a:cs typeface="Calibri" panose="020F0502020204030204" pitchFamily="34" charset="0"/>
              </a:rPr>
              <a:t>Столы для школьника Тула.</a:t>
            </a:r>
          </a:p>
        </p:txBody>
      </p:sp>
      <p:pic>
        <p:nvPicPr>
          <p:cNvPr id="3078" name="Picture 6" descr="Minus Minus - Subtraction game: Amazon.in: Alexa Skills">
            <a:extLst>
              <a:ext uri="{FF2B5EF4-FFF2-40B4-BE49-F238E27FC236}">
                <a16:creationId xmlns:a16="http://schemas.microsoft.com/office/drawing/2014/main" id="{DF7FF360-3F29-48CC-AADF-2449FADC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3986330"/>
            <a:ext cx="1766769" cy="17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5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локальных и глобальных минус-слов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F3D02-86DA-4873-8476-1582142FAAF1}"/>
              </a:ext>
            </a:extLst>
          </p:cNvPr>
          <p:cNvSpPr txBox="1"/>
          <p:nvPr/>
        </p:nvSpPr>
        <p:spPr>
          <a:xfrm>
            <a:off x="1581149" y="2183606"/>
            <a:ext cx="902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Ручная работа на внимательность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Списки локальных минус-слов по каждой товарной группе и список глобальных минус-слов собраны в компании.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Фильтруем творчески и с энтузиазмом :)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0BEEC4-1ECA-427E-9E73-D3E821EF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2" y="4023657"/>
            <a:ext cx="5286373" cy="18668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1907DD-4F7C-4247-88D1-CE275FEF3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44" y="3703796"/>
            <a:ext cx="2121254" cy="1847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CB81B-C69A-481C-B1B4-3B21E1621088}"/>
              </a:ext>
            </a:extLst>
          </p:cNvPr>
          <p:cNvSpPr txBox="1"/>
          <p:nvPr/>
        </p:nvSpPr>
        <p:spPr>
          <a:xfrm>
            <a:off x="1295402" y="3519130"/>
            <a:ext cx="657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system-ui"/>
                <a:cs typeface="Calibri" panose="020F0502020204030204" pitchFamily="34" charset="0"/>
              </a:rPr>
              <a:t>Красный, красного цвета, красная кромка и т. д.  </a:t>
            </a:r>
            <a:r>
              <a:rPr lang="ru-RU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ru-RU" dirty="0">
                <a:solidFill>
                  <a:srgbClr val="C00000"/>
                </a:solidFill>
                <a:latin typeface="system-ui"/>
                <a:cs typeface="Calibri" panose="020F0502020204030204" pitchFamily="34" charset="0"/>
              </a:rPr>
              <a:t>  </a:t>
            </a:r>
            <a:r>
              <a:rPr lang="ru-RU" b="1" dirty="0">
                <a:solidFill>
                  <a:srgbClr val="C00000"/>
                </a:solidFill>
                <a:latin typeface="system-ui"/>
                <a:cs typeface="Calibri" panose="020F0502020204030204" pitchFamily="34" charset="0"/>
              </a:rPr>
              <a:t>«</a:t>
            </a:r>
            <a:r>
              <a:rPr lang="ru-RU" b="1" dirty="0" err="1">
                <a:solidFill>
                  <a:srgbClr val="C00000"/>
                </a:solidFill>
                <a:latin typeface="system-ui"/>
                <a:cs typeface="Calibri" panose="020F0502020204030204" pitchFamily="34" charset="0"/>
              </a:rPr>
              <a:t>красн</a:t>
            </a:r>
            <a:r>
              <a:rPr lang="ru-RU" b="1" dirty="0">
                <a:solidFill>
                  <a:srgbClr val="C00000"/>
                </a:solidFill>
                <a:latin typeface="system-ui"/>
                <a:cs typeface="Calibri" panose="020F0502020204030204" pitchFamily="34" charset="0"/>
              </a:rPr>
              <a:t>»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14405092-CB98-4829-9AC9-32009B7329CE}"/>
              </a:ext>
            </a:extLst>
          </p:cNvPr>
          <p:cNvSpPr txBox="1">
            <a:spLocks/>
          </p:cNvSpPr>
          <p:nvPr/>
        </p:nvSpPr>
        <p:spPr>
          <a:xfrm>
            <a:off x="1295402" y="876300"/>
            <a:ext cx="9601196" cy="10001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3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работы</a:t>
            </a:r>
          </a:p>
          <a:p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Выявление популярных запросов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DADE5C9-1623-4659-B3D9-94ACA5F102C5}"/>
              </a:ext>
            </a:extLst>
          </p:cNvPr>
          <p:cNvCxnSpPr>
            <a:cxnSpLocks/>
          </p:cNvCxnSpPr>
          <p:nvPr/>
        </p:nvCxnSpPr>
        <p:spPr>
          <a:xfrm>
            <a:off x="1295402" y="1943100"/>
            <a:ext cx="9601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1A331D-8605-4E9C-80EC-E0E7CBA7DA5E}"/>
              </a:ext>
            </a:extLst>
          </p:cNvPr>
          <p:cNvSpPr txBox="1"/>
          <p:nvPr/>
        </p:nvSpPr>
        <p:spPr>
          <a:xfrm>
            <a:off x="6962773" y="2501321"/>
            <a:ext cx="3933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Письменные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Компьютерные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Угловые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Белые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для двоих.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для школьников.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Маленькие столы.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для офиса.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с надставками.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с ящиками.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Столы со стеллажами и шкафами.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9FD5C32-2589-46E1-BCBC-7AD32C2FC401}"/>
              </a:ext>
            </a:extLst>
          </p:cNvPr>
          <p:cNvSpPr/>
          <p:nvPr/>
        </p:nvSpPr>
        <p:spPr>
          <a:xfrm>
            <a:off x="6005515" y="3798292"/>
            <a:ext cx="60007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8276F0-6E76-47B3-9847-9383B3DF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384569"/>
            <a:ext cx="4291010" cy="32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34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487</TotalTime>
  <Words>1247</Words>
  <Application>Microsoft Office PowerPoint</Application>
  <PresentationFormat>Широкоэкранный</PresentationFormat>
  <Paragraphs>208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Garamond</vt:lpstr>
      <vt:lpstr>system-ui</vt:lpstr>
      <vt:lpstr>Натуральные материалы</vt:lpstr>
      <vt:lpstr>Skill Factory. DST-10. Никишин Андрей</vt:lpstr>
      <vt:lpstr>Бизнес-цели Выявление популярных запросов в семантическом ядре товарной группы</vt:lpstr>
      <vt:lpstr>Бизнес-цели Выявление популярных запросов в семантическом ядре товарной группы</vt:lpstr>
      <vt:lpstr>Бизнес-цели Распределение поисковых запросов по посадочным страницам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Никишин Андрей</dc:creator>
  <cp:lastModifiedBy>Никишин Андрей</cp:lastModifiedBy>
  <cp:revision>29</cp:revision>
  <dcterms:created xsi:type="dcterms:W3CDTF">2021-04-08T13:33:31Z</dcterms:created>
  <dcterms:modified xsi:type="dcterms:W3CDTF">2021-04-11T14:16:15Z</dcterms:modified>
</cp:coreProperties>
</file>