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89205-2F3F-4A58-BB93-ABF9DD9356A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943500-9918-4F1C-B9B9-1394CE44F7BA}">
      <dgm:prSet phldrT="[Текст]" custT="1"/>
      <dgm:spPr/>
      <dgm:t>
        <a:bodyPr/>
        <a:lstStyle/>
        <a:p>
          <a:pPr algn="ctr"/>
          <a:r>
            <a:rPr lang="ru-RU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Поле игры  - квадрат 15 на 15. </a:t>
          </a:r>
          <a:endParaRPr lang="ru-RU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EFE1AC-A1FE-4157-8881-46731BFE630A}" type="parTrans" cxnId="{2B1F04AA-B8F3-4D02-BB68-3E81D1FBCACF}">
      <dgm:prSet/>
      <dgm:spPr/>
      <dgm:t>
        <a:bodyPr/>
        <a:lstStyle/>
        <a:p>
          <a:endParaRPr lang="ru-RU" sz="1400"/>
        </a:p>
      </dgm:t>
    </dgm:pt>
    <dgm:pt modelId="{89241FF6-3A44-4C71-823F-283A2C6ADC69}" type="sibTrans" cxnId="{2B1F04AA-B8F3-4D02-BB68-3E81D1FBCACF}">
      <dgm:prSet/>
      <dgm:spPr/>
      <dgm:t>
        <a:bodyPr/>
        <a:lstStyle/>
        <a:p>
          <a:endParaRPr lang="ru-RU" sz="1400"/>
        </a:p>
      </dgm:t>
    </dgm:pt>
    <dgm:pt modelId="{2858F8BD-D9A3-41B1-B4FC-8363E13EDD31}">
      <dgm:prSet custT="1"/>
      <dgm:spPr/>
      <dgm:t>
        <a:bodyPr/>
        <a:lstStyle/>
        <a:p>
          <a:pPr algn="ctr"/>
          <a:r>
            <a:rPr lang="ru-RU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Игроки делают ходы по очереди. </a:t>
          </a:r>
        </a:p>
      </dgm:t>
    </dgm:pt>
    <dgm:pt modelId="{99EA6A00-7AFB-442A-BCDD-C9A09D680583}" type="parTrans" cxnId="{71B7FEF6-857C-4D0F-A30E-70A7FF56DDBD}">
      <dgm:prSet/>
      <dgm:spPr/>
      <dgm:t>
        <a:bodyPr/>
        <a:lstStyle/>
        <a:p>
          <a:endParaRPr lang="ru-RU" sz="1400"/>
        </a:p>
      </dgm:t>
    </dgm:pt>
    <dgm:pt modelId="{8BEE2D08-9B13-4E60-8420-1D55ADFADEE4}" type="sibTrans" cxnId="{71B7FEF6-857C-4D0F-A30E-70A7FF56DDBD}">
      <dgm:prSet/>
      <dgm:spPr/>
      <dgm:t>
        <a:bodyPr/>
        <a:lstStyle/>
        <a:p>
          <a:endParaRPr lang="ru-RU" sz="1400"/>
        </a:p>
      </dgm:t>
    </dgm:pt>
    <dgm:pt modelId="{4B24925D-6E00-4DA4-9617-58193DD16EFE}">
      <dgm:prSet custT="1"/>
      <dgm:spPr/>
      <dgm:t>
        <a:bodyPr/>
        <a:lstStyle/>
        <a:p>
          <a:pPr algn="ctr"/>
          <a:r>
            <a:rPr lang="ru-RU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Игрок выставляет на доску в любое свободное пересечение линий доски один камень своего цвета. </a:t>
          </a:r>
        </a:p>
      </dgm:t>
    </dgm:pt>
    <dgm:pt modelId="{B26733B5-3018-460C-9ED4-CA72B803F24A}" type="parTrans" cxnId="{B8EA4498-144E-4072-A2A5-0E4F92C6C425}">
      <dgm:prSet/>
      <dgm:spPr/>
      <dgm:t>
        <a:bodyPr/>
        <a:lstStyle/>
        <a:p>
          <a:endParaRPr lang="ru-RU" sz="1400"/>
        </a:p>
      </dgm:t>
    </dgm:pt>
    <dgm:pt modelId="{F3EF7B91-A8C2-441E-A492-B5F39B856C10}" type="sibTrans" cxnId="{B8EA4498-144E-4072-A2A5-0E4F92C6C425}">
      <dgm:prSet/>
      <dgm:spPr/>
      <dgm:t>
        <a:bodyPr/>
        <a:lstStyle/>
        <a:p>
          <a:endParaRPr lang="ru-RU" sz="1400"/>
        </a:p>
      </dgm:t>
    </dgm:pt>
    <dgm:pt modelId="{71E06D24-3DCF-40CA-B27E-0EE6868C75B1}">
      <dgm:prSet custT="1"/>
      <dgm:spPr/>
      <dgm:t>
        <a:bodyPr/>
        <a:lstStyle/>
        <a:p>
          <a:pPr algn="ctr"/>
          <a:r>
            <a:rPr lang="ru-RU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Первыми ходят чёрные.</a:t>
          </a:r>
        </a:p>
      </dgm:t>
    </dgm:pt>
    <dgm:pt modelId="{5B5CB452-55F3-4BFB-8AE6-F5773DC82B2F}" type="parTrans" cxnId="{E6CAF7E8-3DF8-4779-BE1D-885098DDD05B}">
      <dgm:prSet/>
      <dgm:spPr/>
      <dgm:t>
        <a:bodyPr/>
        <a:lstStyle/>
        <a:p>
          <a:endParaRPr lang="ru-RU" sz="1400"/>
        </a:p>
      </dgm:t>
    </dgm:pt>
    <dgm:pt modelId="{C4FDDC74-0FA0-4B53-B9FF-112C9378141C}" type="sibTrans" cxnId="{E6CAF7E8-3DF8-4779-BE1D-885098DDD05B}">
      <dgm:prSet/>
      <dgm:spPr/>
      <dgm:t>
        <a:bodyPr/>
        <a:lstStyle/>
        <a:p>
          <a:endParaRPr lang="ru-RU" sz="1400"/>
        </a:p>
      </dgm:t>
    </dgm:pt>
    <dgm:pt modelId="{83A99D1A-ECCB-403E-9DD9-4D972F07BB82}">
      <dgm:prSet custT="1"/>
      <dgm:spPr/>
      <dgm:t>
        <a:bodyPr/>
        <a:lstStyle/>
        <a:p>
          <a:pPr algn="ctr"/>
          <a:r>
            <a:rPr lang="ru-RU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Побеждает тот, кто сможет первым построить непрерывный ряд из пяти камней своего цвета — по горизонтали, по вертикали или в диагональном направлении.</a:t>
          </a:r>
        </a:p>
      </dgm:t>
    </dgm:pt>
    <dgm:pt modelId="{D5ADCC83-0537-4363-BCFA-1C90F2E7D782}" type="parTrans" cxnId="{DCC33089-735A-4E4A-8755-958F80258A81}">
      <dgm:prSet/>
      <dgm:spPr/>
      <dgm:t>
        <a:bodyPr/>
        <a:lstStyle/>
        <a:p>
          <a:endParaRPr lang="ru-RU" sz="1400"/>
        </a:p>
      </dgm:t>
    </dgm:pt>
    <dgm:pt modelId="{7F9699E1-6399-4E49-B1CB-2F2F2DD851EB}" type="sibTrans" cxnId="{DCC33089-735A-4E4A-8755-958F80258A81}">
      <dgm:prSet/>
      <dgm:spPr/>
      <dgm:t>
        <a:bodyPr/>
        <a:lstStyle/>
        <a:p>
          <a:endParaRPr lang="ru-RU" sz="1400"/>
        </a:p>
      </dgm:t>
    </dgm:pt>
    <dgm:pt modelId="{621B6C79-0152-42B7-9320-76233A8984A4}" type="pres">
      <dgm:prSet presAssocID="{F9089205-2F3F-4A58-BB93-ABF9DD9356AA}" presName="arrowDiagram" presStyleCnt="0">
        <dgm:presLayoutVars>
          <dgm:chMax val="5"/>
          <dgm:dir/>
          <dgm:resizeHandles val="exact"/>
        </dgm:presLayoutVars>
      </dgm:prSet>
      <dgm:spPr/>
    </dgm:pt>
    <dgm:pt modelId="{D3364981-83F4-43C8-ABD7-5B369A6F90F3}" type="pres">
      <dgm:prSet presAssocID="{F9089205-2F3F-4A58-BB93-ABF9DD9356AA}" presName="arrow" presStyleLbl="bgShp" presStyleIdx="0" presStyleCnt="1" custScaleX="142792" custLinFactNeighborY="923"/>
      <dgm:spPr/>
    </dgm:pt>
    <dgm:pt modelId="{80E2C3C8-A3A7-47E8-A35A-CD858E91619A}" type="pres">
      <dgm:prSet presAssocID="{F9089205-2F3F-4A58-BB93-ABF9DD9356AA}" presName="arrowDiagram5" presStyleCnt="0"/>
      <dgm:spPr/>
    </dgm:pt>
    <dgm:pt modelId="{34689770-27EC-4ED3-81D9-B4D5F19E484C}" type="pres">
      <dgm:prSet presAssocID="{A9943500-9918-4F1C-B9B9-1394CE44F7BA}" presName="bullet5a" presStyleLbl="node1" presStyleIdx="0" presStyleCnt="5" custLinFactX="-200000" custLinFactY="-45547" custLinFactNeighborX="-221585" custLinFactNeighborY="-100000"/>
      <dgm:spPr/>
    </dgm:pt>
    <dgm:pt modelId="{53759CC3-628A-40D8-B079-556991F98833}" type="pres">
      <dgm:prSet presAssocID="{A9943500-9918-4F1C-B9B9-1394CE44F7BA}" presName="textBox5a" presStyleLbl="revTx" presStyleIdx="0" presStyleCnt="5" custLinFactNeighborX="-69613" custLinFactNeighborY="-3105">
        <dgm:presLayoutVars>
          <dgm:bulletEnabled val="1"/>
        </dgm:presLayoutVars>
      </dgm:prSet>
      <dgm:spPr/>
    </dgm:pt>
    <dgm:pt modelId="{75622371-1569-4B6B-964C-EF998B5717C8}" type="pres">
      <dgm:prSet presAssocID="{2858F8BD-D9A3-41B1-B4FC-8363E13EDD31}" presName="bullet5b" presStyleLbl="node1" presStyleIdx="1" presStyleCnt="5" custLinFactX="-31467" custLinFactNeighborX="-100000" custLinFactNeighborY="-35272"/>
      <dgm:spPr/>
    </dgm:pt>
    <dgm:pt modelId="{FBD25656-BB49-4FF4-8195-9BD39732C9A1}" type="pres">
      <dgm:prSet presAssocID="{2858F8BD-D9A3-41B1-B4FC-8363E13EDD31}" presName="textBox5b" presStyleLbl="revTx" presStyleIdx="1" presStyleCnt="5" custLinFactNeighborX="-17385" custLinFactNeighborY="3086">
        <dgm:presLayoutVars>
          <dgm:bulletEnabled val="1"/>
        </dgm:presLayoutVars>
      </dgm:prSet>
      <dgm:spPr/>
    </dgm:pt>
    <dgm:pt modelId="{86484A21-0582-4901-BB1C-CD3109D27A51}" type="pres">
      <dgm:prSet presAssocID="{71E06D24-3DCF-40CA-B27E-0EE6868C75B1}" presName="bullet5c" presStyleLbl="node1" presStyleIdx="2" presStyleCnt="5" custLinFactNeighborX="76312" custLinFactNeighborY="-2161"/>
      <dgm:spPr/>
    </dgm:pt>
    <dgm:pt modelId="{ACDDC441-3FAB-42D6-A4B0-03538A107380}" type="pres">
      <dgm:prSet presAssocID="{71E06D24-3DCF-40CA-B27E-0EE6868C75B1}" presName="textBox5c" presStyleLbl="revTx" presStyleIdx="2" presStyleCnt="5" custScaleY="81037" custLinFactNeighborY="3944">
        <dgm:presLayoutVars>
          <dgm:bulletEnabled val="1"/>
        </dgm:presLayoutVars>
      </dgm:prSet>
      <dgm:spPr/>
    </dgm:pt>
    <dgm:pt modelId="{C375DC26-6E98-4978-AD0D-C8164022C99A}" type="pres">
      <dgm:prSet presAssocID="{4B24925D-6E00-4DA4-9617-58193DD16EFE}" presName="bullet5d" presStyleLbl="node1" presStyleIdx="3" presStyleCnt="5" custLinFactNeighborX="78197" custLinFactNeighborY="24204"/>
      <dgm:spPr/>
    </dgm:pt>
    <dgm:pt modelId="{651DF7E1-9C8F-4EF6-90DE-EF005E2766FE}" type="pres">
      <dgm:prSet presAssocID="{4B24925D-6E00-4DA4-9617-58193DD16EFE}" presName="textBox5d" presStyleLbl="revTx" presStyleIdx="3" presStyleCnt="5" custScaleY="68257">
        <dgm:presLayoutVars>
          <dgm:bulletEnabled val="1"/>
        </dgm:presLayoutVars>
      </dgm:prSet>
      <dgm:spPr/>
    </dgm:pt>
    <dgm:pt modelId="{B6A740EE-4682-41AC-ADCF-6433C8195684}" type="pres">
      <dgm:prSet presAssocID="{83A99D1A-ECCB-403E-9DD9-4D972F07BB82}" presName="bullet5e" presStyleLbl="node1" presStyleIdx="4" presStyleCnt="5" custLinFactX="18356" custLinFactNeighborX="100000" custLinFactNeighborY="27762"/>
      <dgm:spPr/>
    </dgm:pt>
    <dgm:pt modelId="{EC8A1F06-0B32-4F2C-9A93-91934F6C84FC}" type="pres">
      <dgm:prSet presAssocID="{83A99D1A-ECCB-403E-9DD9-4D972F07BB82}" presName="textBox5e" presStyleLbl="revTx" presStyleIdx="4" presStyleCnt="5" custScaleY="62830">
        <dgm:presLayoutVars>
          <dgm:bulletEnabled val="1"/>
        </dgm:presLayoutVars>
      </dgm:prSet>
      <dgm:spPr/>
    </dgm:pt>
  </dgm:ptLst>
  <dgm:cxnLst>
    <dgm:cxn modelId="{00DB2C00-E894-49A2-9726-694FAFDECCDE}" type="presOf" srcId="{83A99D1A-ECCB-403E-9DD9-4D972F07BB82}" destId="{EC8A1F06-0B32-4F2C-9A93-91934F6C84FC}" srcOrd="0" destOrd="0" presId="urn:microsoft.com/office/officeart/2005/8/layout/arrow2"/>
    <dgm:cxn modelId="{61F4040D-72EB-4870-BD21-9C7F128FF82C}" type="presOf" srcId="{4B24925D-6E00-4DA4-9617-58193DD16EFE}" destId="{651DF7E1-9C8F-4EF6-90DE-EF005E2766FE}" srcOrd="0" destOrd="0" presId="urn:microsoft.com/office/officeart/2005/8/layout/arrow2"/>
    <dgm:cxn modelId="{A471361F-FD80-4810-A08C-54C3293F320B}" type="presOf" srcId="{71E06D24-3DCF-40CA-B27E-0EE6868C75B1}" destId="{ACDDC441-3FAB-42D6-A4B0-03538A107380}" srcOrd="0" destOrd="0" presId="urn:microsoft.com/office/officeart/2005/8/layout/arrow2"/>
    <dgm:cxn modelId="{1476D92A-2EDC-4986-BD06-CF8DB6C3E989}" type="presOf" srcId="{F9089205-2F3F-4A58-BB93-ABF9DD9356AA}" destId="{621B6C79-0152-42B7-9320-76233A8984A4}" srcOrd="0" destOrd="0" presId="urn:microsoft.com/office/officeart/2005/8/layout/arrow2"/>
    <dgm:cxn modelId="{01348F7F-A05C-4005-9C07-7D5DCE88B6C7}" type="presOf" srcId="{2858F8BD-D9A3-41B1-B4FC-8363E13EDD31}" destId="{FBD25656-BB49-4FF4-8195-9BD39732C9A1}" srcOrd="0" destOrd="0" presId="urn:microsoft.com/office/officeart/2005/8/layout/arrow2"/>
    <dgm:cxn modelId="{DCC33089-735A-4E4A-8755-958F80258A81}" srcId="{F9089205-2F3F-4A58-BB93-ABF9DD9356AA}" destId="{83A99D1A-ECCB-403E-9DD9-4D972F07BB82}" srcOrd="4" destOrd="0" parTransId="{D5ADCC83-0537-4363-BCFA-1C90F2E7D782}" sibTransId="{7F9699E1-6399-4E49-B1CB-2F2F2DD851EB}"/>
    <dgm:cxn modelId="{39BD4A91-4B3E-43B9-96EF-456B13258958}" type="presOf" srcId="{A9943500-9918-4F1C-B9B9-1394CE44F7BA}" destId="{53759CC3-628A-40D8-B079-556991F98833}" srcOrd="0" destOrd="0" presId="urn:microsoft.com/office/officeart/2005/8/layout/arrow2"/>
    <dgm:cxn modelId="{B8EA4498-144E-4072-A2A5-0E4F92C6C425}" srcId="{F9089205-2F3F-4A58-BB93-ABF9DD9356AA}" destId="{4B24925D-6E00-4DA4-9617-58193DD16EFE}" srcOrd="3" destOrd="0" parTransId="{B26733B5-3018-460C-9ED4-CA72B803F24A}" sibTransId="{F3EF7B91-A8C2-441E-A492-B5F39B856C10}"/>
    <dgm:cxn modelId="{2B1F04AA-B8F3-4D02-BB68-3E81D1FBCACF}" srcId="{F9089205-2F3F-4A58-BB93-ABF9DD9356AA}" destId="{A9943500-9918-4F1C-B9B9-1394CE44F7BA}" srcOrd="0" destOrd="0" parTransId="{51EFE1AC-A1FE-4157-8881-46731BFE630A}" sibTransId="{89241FF6-3A44-4C71-823F-283A2C6ADC69}"/>
    <dgm:cxn modelId="{E6CAF7E8-3DF8-4779-BE1D-885098DDD05B}" srcId="{F9089205-2F3F-4A58-BB93-ABF9DD9356AA}" destId="{71E06D24-3DCF-40CA-B27E-0EE6868C75B1}" srcOrd="2" destOrd="0" parTransId="{5B5CB452-55F3-4BFB-8AE6-F5773DC82B2F}" sibTransId="{C4FDDC74-0FA0-4B53-B9FF-112C9378141C}"/>
    <dgm:cxn modelId="{71B7FEF6-857C-4D0F-A30E-70A7FF56DDBD}" srcId="{F9089205-2F3F-4A58-BB93-ABF9DD9356AA}" destId="{2858F8BD-D9A3-41B1-B4FC-8363E13EDD31}" srcOrd="1" destOrd="0" parTransId="{99EA6A00-7AFB-442A-BCDD-C9A09D680583}" sibTransId="{8BEE2D08-9B13-4E60-8420-1D55ADFADEE4}"/>
    <dgm:cxn modelId="{090A651D-A44F-4C90-99A4-AEFAD1A08283}" type="presParOf" srcId="{621B6C79-0152-42B7-9320-76233A8984A4}" destId="{D3364981-83F4-43C8-ABD7-5B369A6F90F3}" srcOrd="0" destOrd="0" presId="urn:microsoft.com/office/officeart/2005/8/layout/arrow2"/>
    <dgm:cxn modelId="{5FD29B96-A615-4AE2-8074-C9738C2C8DA2}" type="presParOf" srcId="{621B6C79-0152-42B7-9320-76233A8984A4}" destId="{80E2C3C8-A3A7-47E8-A35A-CD858E91619A}" srcOrd="1" destOrd="0" presId="urn:microsoft.com/office/officeart/2005/8/layout/arrow2"/>
    <dgm:cxn modelId="{B7795490-3889-49D6-A593-3A2051E1114C}" type="presParOf" srcId="{80E2C3C8-A3A7-47E8-A35A-CD858E91619A}" destId="{34689770-27EC-4ED3-81D9-B4D5F19E484C}" srcOrd="0" destOrd="0" presId="urn:microsoft.com/office/officeart/2005/8/layout/arrow2"/>
    <dgm:cxn modelId="{0FD373A6-F6DA-477E-B040-F69B68176AD3}" type="presParOf" srcId="{80E2C3C8-A3A7-47E8-A35A-CD858E91619A}" destId="{53759CC3-628A-40D8-B079-556991F98833}" srcOrd="1" destOrd="0" presId="urn:microsoft.com/office/officeart/2005/8/layout/arrow2"/>
    <dgm:cxn modelId="{DCFDBA7B-1D57-4A55-BDBD-A12BDA7BF150}" type="presParOf" srcId="{80E2C3C8-A3A7-47E8-A35A-CD858E91619A}" destId="{75622371-1569-4B6B-964C-EF998B5717C8}" srcOrd="2" destOrd="0" presId="urn:microsoft.com/office/officeart/2005/8/layout/arrow2"/>
    <dgm:cxn modelId="{063621AA-1017-409E-9F45-CB971FDD9CD2}" type="presParOf" srcId="{80E2C3C8-A3A7-47E8-A35A-CD858E91619A}" destId="{FBD25656-BB49-4FF4-8195-9BD39732C9A1}" srcOrd="3" destOrd="0" presId="urn:microsoft.com/office/officeart/2005/8/layout/arrow2"/>
    <dgm:cxn modelId="{CECDB439-8475-4DB0-A76C-EECB3704AA0B}" type="presParOf" srcId="{80E2C3C8-A3A7-47E8-A35A-CD858E91619A}" destId="{86484A21-0582-4901-BB1C-CD3109D27A51}" srcOrd="4" destOrd="0" presId="urn:microsoft.com/office/officeart/2005/8/layout/arrow2"/>
    <dgm:cxn modelId="{745E8901-054D-4872-A04F-1A9BAE4F7A6C}" type="presParOf" srcId="{80E2C3C8-A3A7-47E8-A35A-CD858E91619A}" destId="{ACDDC441-3FAB-42D6-A4B0-03538A107380}" srcOrd="5" destOrd="0" presId="urn:microsoft.com/office/officeart/2005/8/layout/arrow2"/>
    <dgm:cxn modelId="{5157A1CE-65B2-4974-AF24-AD255173E27B}" type="presParOf" srcId="{80E2C3C8-A3A7-47E8-A35A-CD858E91619A}" destId="{C375DC26-6E98-4978-AD0D-C8164022C99A}" srcOrd="6" destOrd="0" presId="urn:microsoft.com/office/officeart/2005/8/layout/arrow2"/>
    <dgm:cxn modelId="{E143FC86-D748-481E-8399-AB269518FB4F}" type="presParOf" srcId="{80E2C3C8-A3A7-47E8-A35A-CD858E91619A}" destId="{651DF7E1-9C8F-4EF6-90DE-EF005E2766FE}" srcOrd="7" destOrd="0" presId="urn:microsoft.com/office/officeart/2005/8/layout/arrow2"/>
    <dgm:cxn modelId="{CE658E59-CE63-4DB6-8EBA-9ECBDC556CC4}" type="presParOf" srcId="{80E2C3C8-A3A7-47E8-A35A-CD858E91619A}" destId="{B6A740EE-4682-41AC-ADCF-6433C8195684}" srcOrd="8" destOrd="0" presId="urn:microsoft.com/office/officeart/2005/8/layout/arrow2"/>
    <dgm:cxn modelId="{9096791B-58CF-44D3-9412-E45D9E08EE99}" type="presParOf" srcId="{80E2C3C8-A3A7-47E8-A35A-CD858E91619A}" destId="{EC8A1F06-0B32-4F2C-9A93-91934F6C84FC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2A165-44B8-47F5-B5DE-FCEF84A7F9B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A0F6E82C-6AA2-4D66-9434-9388E0DC2BDF}">
      <dgm:prSet phldrT="[Текст]"/>
      <dgm:spPr/>
      <dgm:t>
        <a:bodyPr/>
        <a:lstStyle/>
        <a:p>
          <a:r>
            <a:rPr lang="ru-RU" dirty="0"/>
            <a:t>Поле – квадрат 15 х 15</a:t>
          </a:r>
        </a:p>
      </dgm:t>
    </dgm:pt>
    <dgm:pt modelId="{AE9D2288-0E60-4D5F-9F65-770C1DD1381C}" type="parTrans" cxnId="{50967CF0-8734-4E7D-9906-CA48723113FB}">
      <dgm:prSet/>
      <dgm:spPr/>
      <dgm:t>
        <a:bodyPr/>
        <a:lstStyle/>
        <a:p>
          <a:endParaRPr lang="ru-RU"/>
        </a:p>
      </dgm:t>
    </dgm:pt>
    <dgm:pt modelId="{83B828D3-C7BF-4C3D-9422-2B66325FD53D}" type="sibTrans" cxnId="{50967CF0-8734-4E7D-9906-CA48723113FB}">
      <dgm:prSet/>
      <dgm:spPr/>
      <dgm:t>
        <a:bodyPr/>
        <a:lstStyle/>
        <a:p>
          <a:endParaRPr lang="ru-RU"/>
        </a:p>
      </dgm:t>
    </dgm:pt>
    <dgm:pt modelId="{765C5335-1C2C-497A-8B78-42CC0E90C1DC}">
      <dgm:prSet phldrT="[Текст]"/>
      <dgm:spPr/>
      <dgm:t>
        <a:bodyPr/>
        <a:lstStyle/>
        <a:p>
          <a:r>
            <a:rPr lang="ru-RU" dirty="0"/>
            <a:t>Состоит из игровых блоков, которыми делается ход</a:t>
          </a:r>
        </a:p>
      </dgm:t>
    </dgm:pt>
    <dgm:pt modelId="{045EE88F-1A60-401C-A61F-6CFCB4C98325}" type="parTrans" cxnId="{BEFD899C-4978-4AF5-A115-6D3116B026B3}">
      <dgm:prSet/>
      <dgm:spPr/>
      <dgm:t>
        <a:bodyPr/>
        <a:lstStyle/>
        <a:p>
          <a:endParaRPr lang="ru-RU"/>
        </a:p>
      </dgm:t>
    </dgm:pt>
    <dgm:pt modelId="{F3BBFD48-A68C-4461-B177-55F238AA45B9}" type="sibTrans" cxnId="{BEFD899C-4978-4AF5-A115-6D3116B026B3}">
      <dgm:prSet/>
      <dgm:spPr/>
      <dgm:t>
        <a:bodyPr/>
        <a:lstStyle/>
        <a:p>
          <a:endParaRPr lang="ru-RU"/>
        </a:p>
      </dgm:t>
    </dgm:pt>
    <dgm:pt modelId="{B5FD03B2-E5C2-4071-8E68-8E85B9B1E332}">
      <dgm:prSet phldrT="[Текст]"/>
      <dgm:spPr/>
      <dgm:t>
        <a:bodyPr/>
        <a:lstStyle/>
        <a:p>
          <a:r>
            <a:rPr lang="ru-RU" dirty="0"/>
            <a:t>Поле расчерчено линиями, на пересечении которых ставится фигура</a:t>
          </a:r>
        </a:p>
      </dgm:t>
    </dgm:pt>
    <dgm:pt modelId="{628D3093-01C0-43F1-9FE2-6244250B2DA8}" type="parTrans" cxnId="{F68B0EA2-7032-48F5-A70D-315928853551}">
      <dgm:prSet/>
      <dgm:spPr/>
      <dgm:t>
        <a:bodyPr/>
        <a:lstStyle/>
        <a:p>
          <a:endParaRPr lang="ru-RU"/>
        </a:p>
      </dgm:t>
    </dgm:pt>
    <dgm:pt modelId="{A04C0E6C-1ABC-4AE0-AEB3-EABE26DBA388}" type="sibTrans" cxnId="{F68B0EA2-7032-48F5-A70D-315928853551}">
      <dgm:prSet/>
      <dgm:spPr/>
      <dgm:t>
        <a:bodyPr/>
        <a:lstStyle/>
        <a:p>
          <a:endParaRPr lang="ru-RU"/>
        </a:p>
      </dgm:t>
    </dgm:pt>
    <dgm:pt modelId="{FA429580-7F1F-4E31-BDE8-4B81A2021B03}" type="pres">
      <dgm:prSet presAssocID="{3B72A165-44B8-47F5-B5DE-FCEF84A7F9B6}" presName="Name0" presStyleCnt="0">
        <dgm:presLayoutVars>
          <dgm:chMax val="7"/>
          <dgm:chPref val="7"/>
          <dgm:dir/>
        </dgm:presLayoutVars>
      </dgm:prSet>
      <dgm:spPr/>
    </dgm:pt>
    <dgm:pt modelId="{112EF9A8-D2EF-46BC-A602-BCC5620F4A93}" type="pres">
      <dgm:prSet presAssocID="{3B72A165-44B8-47F5-B5DE-FCEF84A7F9B6}" presName="Name1" presStyleCnt="0"/>
      <dgm:spPr/>
    </dgm:pt>
    <dgm:pt modelId="{93F373D7-2442-4397-AE21-4702DB754499}" type="pres">
      <dgm:prSet presAssocID="{3B72A165-44B8-47F5-B5DE-FCEF84A7F9B6}" presName="cycle" presStyleCnt="0"/>
      <dgm:spPr/>
    </dgm:pt>
    <dgm:pt modelId="{49846293-A000-4C62-B0C5-9A84863BDF68}" type="pres">
      <dgm:prSet presAssocID="{3B72A165-44B8-47F5-B5DE-FCEF84A7F9B6}" presName="srcNode" presStyleLbl="node1" presStyleIdx="0" presStyleCnt="3"/>
      <dgm:spPr/>
    </dgm:pt>
    <dgm:pt modelId="{E87E4CD5-4E74-430C-88BB-B6617378C3AE}" type="pres">
      <dgm:prSet presAssocID="{3B72A165-44B8-47F5-B5DE-FCEF84A7F9B6}" presName="conn" presStyleLbl="parChTrans1D2" presStyleIdx="0" presStyleCnt="1"/>
      <dgm:spPr/>
    </dgm:pt>
    <dgm:pt modelId="{CF199546-0F2C-4F95-9401-88291E644258}" type="pres">
      <dgm:prSet presAssocID="{3B72A165-44B8-47F5-B5DE-FCEF84A7F9B6}" presName="extraNode" presStyleLbl="node1" presStyleIdx="0" presStyleCnt="3"/>
      <dgm:spPr/>
    </dgm:pt>
    <dgm:pt modelId="{A2A1E862-336C-477F-B516-A15C2C9190E7}" type="pres">
      <dgm:prSet presAssocID="{3B72A165-44B8-47F5-B5DE-FCEF84A7F9B6}" presName="dstNode" presStyleLbl="node1" presStyleIdx="0" presStyleCnt="3"/>
      <dgm:spPr/>
    </dgm:pt>
    <dgm:pt modelId="{62E1071F-41E1-415D-89FC-8234DD69DC21}" type="pres">
      <dgm:prSet presAssocID="{A0F6E82C-6AA2-4D66-9434-9388E0DC2BDF}" presName="text_1" presStyleLbl="node1" presStyleIdx="0" presStyleCnt="3">
        <dgm:presLayoutVars>
          <dgm:bulletEnabled val="1"/>
        </dgm:presLayoutVars>
      </dgm:prSet>
      <dgm:spPr/>
    </dgm:pt>
    <dgm:pt modelId="{B074F6F7-6431-4A8C-95E6-9F3CF48E2F22}" type="pres">
      <dgm:prSet presAssocID="{A0F6E82C-6AA2-4D66-9434-9388E0DC2BDF}" presName="accent_1" presStyleCnt="0"/>
      <dgm:spPr/>
    </dgm:pt>
    <dgm:pt modelId="{D95EC747-47C8-4217-AE37-123772B38A76}" type="pres">
      <dgm:prSet presAssocID="{A0F6E82C-6AA2-4D66-9434-9388E0DC2BDF}" presName="accentRepeatNode" presStyleLbl="solidFgAcc1" presStyleIdx="0" presStyleCnt="3"/>
      <dgm:spPr/>
    </dgm:pt>
    <dgm:pt modelId="{A3A4A621-A99F-474F-AD51-EC8063A00E38}" type="pres">
      <dgm:prSet presAssocID="{765C5335-1C2C-497A-8B78-42CC0E90C1DC}" presName="text_2" presStyleLbl="node1" presStyleIdx="1" presStyleCnt="3">
        <dgm:presLayoutVars>
          <dgm:bulletEnabled val="1"/>
        </dgm:presLayoutVars>
      </dgm:prSet>
      <dgm:spPr/>
    </dgm:pt>
    <dgm:pt modelId="{854D6BE1-FC7A-4429-BBD7-B1D075001677}" type="pres">
      <dgm:prSet presAssocID="{765C5335-1C2C-497A-8B78-42CC0E90C1DC}" presName="accent_2" presStyleCnt="0"/>
      <dgm:spPr/>
    </dgm:pt>
    <dgm:pt modelId="{CCEF842D-78DE-4F75-ADB8-59FC2640C640}" type="pres">
      <dgm:prSet presAssocID="{765C5335-1C2C-497A-8B78-42CC0E90C1DC}" presName="accentRepeatNode" presStyleLbl="solidFgAcc1" presStyleIdx="1" presStyleCnt="3"/>
      <dgm:spPr/>
    </dgm:pt>
    <dgm:pt modelId="{2E2A0378-601E-4FDB-AFB9-BF01DE5A920C}" type="pres">
      <dgm:prSet presAssocID="{B5FD03B2-E5C2-4071-8E68-8E85B9B1E332}" presName="text_3" presStyleLbl="node1" presStyleIdx="2" presStyleCnt="3">
        <dgm:presLayoutVars>
          <dgm:bulletEnabled val="1"/>
        </dgm:presLayoutVars>
      </dgm:prSet>
      <dgm:spPr/>
    </dgm:pt>
    <dgm:pt modelId="{5F10160E-641F-4472-92C6-A76AB37429B7}" type="pres">
      <dgm:prSet presAssocID="{B5FD03B2-E5C2-4071-8E68-8E85B9B1E332}" presName="accent_3" presStyleCnt="0"/>
      <dgm:spPr/>
    </dgm:pt>
    <dgm:pt modelId="{827C3CA7-9DEA-4D7B-A947-F855E7B6479E}" type="pres">
      <dgm:prSet presAssocID="{B5FD03B2-E5C2-4071-8E68-8E85B9B1E332}" presName="accentRepeatNode" presStyleLbl="solidFgAcc1" presStyleIdx="2" presStyleCnt="3"/>
      <dgm:spPr/>
    </dgm:pt>
  </dgm:ptLst>
  <dgm:cxnLst>
    <dgm:cxn modelId="{9F7E2F1E-B5C5-433D-BEF5-52365E9C495F}" type="presOf" srcId="{B5FD03B2-E5C2-4071-8E68-8E85B9B1E332}" destId="{2E2A0378-601E-4FDB-AFB9-BF01DE5A920C}" srcOrd="0" destOrd="0" presId="urn:microsoft.com/office/officeart/2008/layout/VerticalCurvedList"/>
    <dgm:cxn modelId="{C0E21826-D9C3-4648-BA3D-D63E8057D809}" type="presOf" srcId="{765C5335-1C2C-497A-8B78-42CC0E90C1DC}" destId="{A3A4A621-A99F-474F-AD51-EC8063A00E38}" srcOrd="0" destOrd="0" presId="urn:microsoft.com/office/officeart/2008/layout/VerticalCurvedList"/>
    <dgm:cxn modelId="{2CA00728-555A-45A2-81B4-86DA4862EE4A}" type="presOf" srcId="{83B828D3-C7BF-4C3D-9422-2B66325FD53D}" destId="{E87E4CD5-4E74-430C-88BB-B6617378C3AE}" srcOrd="0" destOrd="0" presId="urn:microsoft.com/office/officeart/2008/layout/VerticalCurvedList"/>
    <dgm:cxn modelId="{B734042C-AB49-43EC-AE02-B2860F0052EE}" type="presOf" srcId="{A0F6E82C-6AA2-4D66-9434-9388E0DC2BDF}" destId="{62E1071F-41E1-415D-89FC-8234DD69DC21}" srcOrd="0" destOrd="0" presId="urn:microsoft.com/office/officeart/2008/layout/VerticalCurvedList"/>
    <dgm:cxn modelId="{F3B97733-0CFF-4F9D-9FF3-A6EDE542C9DA}" type="presOf" srcId="{3B72A165-44B8-47F5-B5DE-FCEF84A7F9B6}" destId="{FA429580-7F1F-4E31-BDE8-4B81A2021B03}" srcOrd="0" destOrd="0" presId="urn:microsoft.com/office/officeart/2008/layout/VerticalCurvedList"/>
    <dgm:cxn modelId="{BEFD899C-4978-4AF5-A115-6D3116B026B3}" srcId="{3B72A165-44B8-47F5-B5DE-FCEF84A7F9B6}" destId="{765C5335-1C2C-497A-8B78-42CC0E90C1DC}" srcOrd="1" destOrd="0" parTransId="{045EE88F-1A60-401C-A61F-6CFCB4C98325}" sibTransId="{F3BBFD48-A68C-4461-B177-55F238AA45B9}"/>
    <dgm:cxn modelId="{F68B0EA2-7032-48F5-A70D-315928853551}" srcId="{3B72A165-44B8-47F5-B5DE-FCEF84A7F9B6}" destId="{B5FD03B2-E5C2-4071-8E68-8E85B9B1E332}" srcOrd="2" destOrd="0" parTransId="{628D3093-01C0-43F1-9FE2-6244250B2DA8}" sibTransId="{A04C0E6C-1ABC-4AE0-AEB3-EABE26DBA388}"/>
    <dgm:cxn modelId="{50967CF0-8734-4E7D-9906-CA48723113FB}" srcId="{3B72A165-44B8-47F5-B5DE-FCEF84A7F9B6}" destId="{A0F6E82C-6AA2-4D66-9434-9388E0DC2BDF}" srcOrd="0" destOrd="0" parTransId="{AE9D2288-0E60-4D5F-9F65-770C1DD1381C}" sibTransId="{83B828D3-C7BF-4C3D-9422-2B66325FD53D}"/>
    <dgm:cxn modelId="{46AEABCC-FD4E-495B-908B-08ADC247DC28}" type="presParOf" srcId="{FA429580-7F1F-4E31-BDE8-4B81A2021B03}" destId="{112EF9A8-D2EF-46BC-A602-BCC5620F4A93}" srcOrd="0" destOrd="0" presId="urn:microsoft.com/office/officeart/2008/layout/VerticalCurvedList"/>
    <dgm:cxn modelId="{0B73E63B-4292-47CE-92D7-24CDCE88D1EB}" type="presParOf" srcId="{112EF9A8-D2EF-46BC-A602-BCC5620F4A93}" destId="{93F373D7-2442-4397-AE21-4702DB754499}" srcOrd="0" destOrd="0" presId="urn:microsoft.com/office/officeart/2008/layout/VerticalCurvedList"/>
    <dgm:cxn modelId="{852F0F27-FFFF-47E0-8429-946F0D367451}" type="presParOf" srcId="{93F373D7-2442-4397-AE21-4702DB754499}" destId="{49846293-A000-4C62-B0C5-9A84863BDF68}" srcOrd="0" destOrd="0" presId="urn:microsoft.com/office/officeart/2008/layout/VerticalCurvedList"/>
    <dgm:cxn modelId="{5AC4D194-C0A3-407C-8C27-2F0DBB827E61}" type="presParOf" srcId="{93F373D7-2442-4397-AE21-4702DB754499}" destId="{E87E4CD5-4E74-430C-88BB-B6617378C3AE}" srcOrd="1" destOrd="0" presId="urn:microsoft.com/office/officeart/2008/layout/VerticalCurvedList"/>
    <dgm:cxn modelId="{657FCEF9-8FEF-4935-9B79-A4A60514277B}" type="presParOf" srcId="{93F373D7-2442-4397-AE21-4702DB754499}" destId="{CF199546-0F2C-4F95-9401-88291E644258}" srcOrd="2" destOrd="0" presId="urn:microsoft.com/office/officeart/2008/layout/VerticalCurvedList"/>
    <dgm:cxn modelId="{7AD36CA1-D7D3-4B6A-A0F0-113D6C780CE7}" type="presParOf" srcId="{93F373D7-2442-4397-AE21-4702DB754499}" destId="{A2A1E862-336C-477F-B516-A15C2C9190E7}" srcOrd="3" destOrd="0" presId="urn:microsoft.com/office/officeart/2008/layout/VerticalCurvedList"/>
    <dgm:cxn modelId="{DEE9E773-B5F7-43FE-9481-177CBE5C2953}" type="presParOf" srcId="{112EF9A8-D2EF-46BC-A602-BCC5620F4A93}" destId="{62E1071F-41E1-415D-89FC-8234DD69DC21}" srcOrd="1" destOrd="0" presId="urn:microsoft.com/office/officeart/2008/layout/VerticalCurvedList"/>
    <dgm:cxn modelId="{9EBBFF7B-EE25-4C2A-BB58-0994FFC3F506}" type="presParOf" srcId="{112EF9A8-D2EF-46BC-A602-BCC5620F4A93}" destId="{B074F6F7-6431-4A8C-95E6-9F3CF48E2F22}" srcOrd="2" destOrd="0" presId="urn:microsoft.com/office/officeart/2008/layout/VerticalCurvedList"/>
    <dgm:cxn modelId="{D19AB5AC-91F6-4EF0-9726-AD353EF7942D}" type="presParOf" srcId="{B074F6F7-6431-4A8C-95E6-9F3CF48E2F22}" destId="{D95EC747-47C8-4217-AE37-123772B38A76}" srcOrd="0" destOrd="0" presId="urn:microsoft.com/office/officeart/2008/layout/VerticalCurvedList"/>
    <dgm:cxn modelId="{647C9D1B-0C95-42D5-B4E3-BDEF4375B270}" type="presParOf" srcId="{112EF9A8-D2EF-46BC-A602-BCC5620F4A93}" destId="{A3A4A621-A99F-474F-AD51-EC8063A00E38}" srcOrd="3" destOrd="0" presId="urn:microsoft.com/office/officeart/2008/layout/VerticalCurvedList"/>
    <dgm:cxn modelId="{5ED363FD-887F-4727-9291-544227574246}" type="presParOf" srcId="{112EF9A8-D2EF-46BC-A602-BCC5620F4A93}" destId="{854D6BE1-FC7A-4429-BBD7-B1D075001677}" srcOrd="4" destOrd="0" presId="urn:microsoft.com/office/officeart/2008/layout/VerticalCurvedList"/>
    <dgm:cxn modelId="{C21E787F-2509-4CA4-8367-390768CD0261}" type="presParOf" srcId="{854D6BE1-FC7A-4429-BBD7-B1D075001677}" destId="{CCEF842D-78DE-4F75-ADB8-59FC2640C640}" srcOrd="0" destOrd="0" presId="urn:microsoft.com/office/officeart/2008/layout/VerticalCurvedList"/>
    <dgm:cxn modelId="{60285258-976B-40DC-95CE-9F3AB4A67309}" type="presParOf" srcId="{112EF9A8-D2EF-46BC-A602-BCC5620F4A93}" destId="{2E2A0378-601E-4FDB-AFB9-BF01DE5A920C}" srcOrd="5" destOrd="0" presId="urn:microsoft.com/office/officeart/2008/layout/VerticalCurvedList"/>
    <dgm:cxn modelId="{135A376A-F893-411D-A7F9-A6E6EE2029CF}" type="presParOf" srcId="{112EF9A8-D2EF-46BC-A602-BCC5620F4A93}" destId="{5F10160E-641F-4472-92C6-A76AB37429B7}" srcOrd="6" destOrd="0" presId="urn:microsoft.com/office/officeart/2008/layout/VerticalCurvedList"/>
    <dgm:cxn modelId="{896ECF57-2577-434D-8436-A2CA8C7CB5F5}" type="presParOf" srcId="{5F10160E-641F-4472-92C6-A76AB37429B7}" destId="{827C3CA7-9DEA-4D7B-A947-F855E7B647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B6CFD-D4DD-49AA-AC6B-B03E8837FA0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7C076B6-967B-4609-836E-01BEAD4BD949}">
      <dgm:prSet phldrT="[Текст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dirty="0"/>
            <a:t>Среда разработки</a:t>
          </a:r>
          <a:r>
            <a:rPr lang="en-US" dirty="0"/>
            <a:t>:</a:t>
          </a:r>
          <a:r>
            <a:rPr lang="ru-RU" dirty="0"/>
            <a:t> </a:t>
          </a:r>
          <a:r>
            <a:rPr lang="ru-RU" b="1" dirty="0" err="1"/>
            <a:t>PyCharm</a:t>
          </a:r>
          <a:endParaRPr lang="ru-RU" b="1" dirty="0"/>
        </a:p>
      </dgm:t>
    </dgm:pt>
    <dgm:pt modelId="{1FDED1C3-D71D-437A-A72B-037FB7C148A2}" type="parTrans" cxnId="{84083350-423A-474F-9F2F-EE79E929EB3A}">
      <dgm:prSet/>
      <dgm:spPr/>
      <dgm:t>
        <a:bodyPr/>
        <a:lstStyle/>
        <a:p>
          <a:endParaRPr lang="ru-RU"/>
        </a:p>
      </dgm:t>
    </dgm:pt>
    <dgm:pt modelId="{69E1CFBE-E612-4DF1-A326-E1FB953715B0}" type="sibTrans" cxnId="{84083350-423A-474F-9F2F-EE79E929EB3A}">
      <dgm:prSet/>
      <dgm:spPr/>
      <dgm:t>
        <a:bodyPr/>
        <a:lstStyle/>
        <a:p>
          <a:endParaRPr lang="ru-RU"/>
        </a:p>
      </dgm:t>
    </dgm:pt>
    <dgm:pt modelId="{B15295D9-01C4-4689-87F2-794927DC93C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dirty="0"/>
            <a:t>Модули: </a:t>
          </a:r>
          <a:r>
            <a:rPr lang="en-US" b="1" dirty="0" err="1"/>
            <a:t>pygame</a:t>
          </a:r>
          <a:r>
            <a:rPr lang="ru-RU" b="1" dirty="0"/>
            <a:t>, </a:t>
          </a:r>
          <a:r>
            <a:rPr lang="en-US" b="1" dirty="0"/>
            <a:t>sys</a:t>
          </a:r>
          <a:endParaRPr lang="ru-RU" b="1" dirty="0"/>
        </a:p>
      </dgm:t>
    </dgm:pt>
    <dgm:pt modelId="{2808B468-0905-4DE3-A0F2-020797914DE0}" type="parTrans" cxnId="{EC49A0D9-A494-4EFD-81DA-819DFBBCE09D}">
      <dgm:prSet/>
      <dgm:spPr/>
      <dgm:t>
        <a:bodyPr/>
        <a:lstStyle/>
        <a:p>
          <a:endParaRPr lang="ru-RU"/>
        </a:p>
      </dgm:t>
    </dgm:pt>
    <dgm:pt modelId="{BA0128BA-55C0-45CC-B914-762082099428}" type="sibTrans" cxnId="{EC49A0D9-A494-4EFD-81DA-819DFBBCE09D}">
      <dgm:prSet/>
      <dgm:spPr/>
      <dgm:t>
        <a:bodyPr/>
        <a:lstStyle/>
        <a:p>
          <a:endParaRPr lang="ru-RU"/>
        </a:p>
      </dgm:t>
    </dgm:pt>
    <dgm:pt modelId="{AF498014-C8B5-4464-A0F3-9DC5D767A295}">
      <dgm:prSet/>
      <dgm:spPr/>
    </dgm:pt>
    <dgm:pt modelId="{D648E899-BFD7-4173-9DA5-7F48F59488AC}" type="parTrans" cxnId="{50AA1C99-1FE1-4ACB-BAB1-CFCEBFACD744}">
      <dgm:prSet/>
      <dgm:spPr/>
      <dgm:t>
        <a:bodyPr/>
        <a:lstStyle/>
        <a:p>
          <a:endParaRPr lang="ru-RU"/>
        </a:p>
      </dgm:t>
    </dgm:pt>
    <dgm:pt modelId="{7FFDF3E6-2974-4501-AD94-A0F08FD7B1E3}" type="sibTrans" cxnId="{50AA1C99-1FE1-4ACB-BAB1-CFCEBFACD744}">
      <dgm:prSet/>
      <dgm:spPr/>
      <dgm:t>
        <a:bodyPr/>
        <a:lstStyle/>
        <a:p>
          <a:endParaRPr lang="ru-RU"/>
        </a:p>
      </dgm:t>
    </dgm:pt>
    <dgm:pt modelId="{B1A67B8A-0FA4-44C0-969F-7B11190D77C5}">
      <dgm:prSet phldrT="[Текст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b="0" dirty="0"/>
            <a:t>Язык</a:t>
          </a:r>
          <a:r>
            <a:rPr lang="en-US" b="0" dirty="0"/>
            <a:t> </a:t>
          </a:r>
          <a:r>
            <a:rPr lang="ru-RU" b="0" dirty="0"/>
            <a:t>программирования: </a:t>
          </a:r>
          <a:r>
            <a:rPr lang="en-US" b="1" dirty="0"/>
            <a:t>Python</a:t>
          </a:r>
          <a:endParaRPr lang="ru-RU" b="1" dirty="0"/>
        </a:p>
      </dgm:t>
    </dgm:pt>
    <dgm:pt modelId="{6CFBF32B-A00F-48DC-8FA0-EBBB82C603FB}" type="parTrans" cxnId="{8320B528-DCD1-4D72-A3BC-BED480C722A1}">
      <dgm:prSet/>
      <dgm:spPr/>
      <dgm:t>
        <a:bodyPr/>
        <a:lstStyle/>
        <a:p>
          <a:endParaRPr lang="ru-RU"/>
        </a:p>
      </dgm:t>
    </dgm:pt>
    <dgm:pt modelId="{06CDF10B-6D01-4E3C-B787-645FFE8DC7B4}" type="sibTrans" cxnId="{8320B528-DCD1-4D72-A3BC-BED480C722A1}">
      <dgm:prSet/>
      <dgm:spPr/>
      <dgm:t>
        <a:bodyPr/>
        <a:lstStyle/>
        <a:p>
          <a:endParaRPr lang="ru-RU"/>
        </a:p>
      </dgm:t>
    </dgm:pt>
    <dgm:pt modelId="{DB5E971C-ABEF-4050-AC4E-3074F61FEAF4}" type="pres">
      <dgm:prSet presAssocID="{D95B6CFD-D4DD-49AA-AC6B-B03E8837FA0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DE6F66D-D50D-439F-BB8E-50F0E01656E2}" type="pres">
      <dgm:prSet presAssocID="{B1A67B8A-0FA4-44C0-969F-7B11190D77C5}" presName="gear1" presStyleLbl="node1" presStyleIdx="0" presStyleCnt="3">
        <dgm:presLayoutVars>
          <dgm:chMax val="1"/>
          <dgm:bulletEnabled val="1"/>
        </dgm:presLayoutVars>
      </dgm:prSet>
      <dgm:spPr/>
    </dgm:pt>
    <dgm:pt modelId="{6B52A60D-949A-476F-9A7A-CFCDA03E80B5}" type="pres">
      <dgm:prSet presAssocID="{B1A67B8A-0FA4-44C0-969F-7B11190D77C5}" presName="gear1srcNode" presStyleLbl="node1" presStyleIdx="0" presStyleCnt="3"/>
      <dgm:spPr/>
    </dgm:pt>
    <dgm:pt modelId="{98D7BD59-7872-4D08-8659-3875B0279FA2}" type="pres">
      <dgm:prSet presAssocID="{B1A67B8A-0FA4-44C0-969F-7B11190D77C5}" presName="gear1dstNode" presStyleLbl="node1" presStyleIdx="0" presStyleCnt="3"/>
      <dgm:spPr/>
    </dgm:pt>
    <dgm:pt modelId="{7DBEAB55-8127-4CD1-AC30-52BFD21C3540}" type="pres">
      <dgm:prSet presAssocID="{37C076B6-967B-4609-836E-01BEAD4BD949}" presName="gear2" presStyleLbl="node1" presStyleIdx="1" presStyleCnt="3">
        <dgm:presLayoutVars>
          <dgm:chMax val="1"/>
          <dgm:bulletEnabled val="1"/>
        </dgm:presLayoutVars>
      </dgm:prSet>
      <dgm:spPr/>
    </dgm:pt>
    <dgm:pt modelId="{8A40E16E-BD17-4C27-948E-41F26F808D1B}" type="pres">
      <dgm:prSet presAssocID="{37C076B6-967B-4609-836E-01BEAD4BD949}" presName="gear2srcNode" presStyleLbl="node1" presStyleIdx="1" presStyleCnt="3"/>
      <dgm:spPr/>
    </dgm:pt>
    <dgm:pt modelId="{27DEB8FF-C4AB-4645-938B-68D5E53B6F2A}" type="pres">
      <dgm:prSet presAssocID="{37C076B6-967B-4609-836E-01BEAD4BD949}" presName="gear2dstNode" presStyleLbl="node1" presStyleIdx="1" presStyleCnt="3"/>
      <dgm:spPr/>
    </dgm:pt>
    <dgm:pt modelId="{2FFB042F-1CE8-41BE-B6BE-6EBAEDBB04F3}" type="pres">
      <dgm:prSet presAssocID="{B15295D9-01C4-4689-87F2-794927DC93C1}" presName="gear3" presStyleLbl="node1" presStyleIdx="2" presStyleCnt="3"/>
      <dgm:spPr/>
    </dgm:pt>
    <dgm:pt modelId="{E7A3EE42-B09D-4D98-9316-79617E7ABA74}" type="pres">
      <dgm:prSet presAssocID="{B15295D9-01C4-4689-87F2-794927DC93C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D4692FD-5134-4526-90CB-D0871A4E4CCD}" type="pres">
      <dgm:prSet presAssocID="{B15295D9-01C4-4689-87F2-794927DC93C1}" presName="gear3srcNode" presStyleLbl="node1" presStyleIdx="2" presStyleCnt="3"/>
      <dgm:spPr/>
    </dgm:pt>
    <dgm:pt modelId="{AC5707C6-6192-4127-AB9D-B677D9EE392F}" type="pres">
      <dgm:prSet presAssocID="{B15295D9-01C4-4689-87F2-794927DC93C1}" presName="gear3dstNode" presStyleLbl="node1" presStyleIdx="2" presStyleCnt="3"/>
      <dgm:spPr/>
    </dgm:pt>
    <dgm:pt modelId="{A42699FE-BF90-44FE-BC9C-18B18C3392CD}" type="pres">
      <dgm:prSet presAssocID="{06CDF10B-6D01-4E3C-B787-645FFE8DC7B4}" presName="connector1" presStyleLbl="sibTrans2D1" presStyleIdx="0" presStyleCnt="3"/>
      <dgm:spPr/>
    </dgm:pt>
    <dgm:pt modelId="{8CF4428F-B52D-41D2-BBB9-2B70A74C421B}" type="pres">
      <dgm:prSet presAssocID="{69E1CFBE-E612-4DF1-A326-E1FB953715B0}" presName="connector2" presStyleLbl="sibTrans2D1" presStyleIdx="1" presStyleCnt="3"/>
      <dgm:spPr/>
    </dgm:pt>
    <dgm:pt modelId="{4D2F8908-1D54-4E30-A1AC-5038642DC6E1}" type="pres">
      <dgm:prSet presAssocID="{BA0128BA-55C0-45CC-B914-762082099428}" presName="connector3" presStyleLbl="sibTrans2D1" presStyleIdx="2" presStyleCnt="3"/>
      <dgm:spPr/>
    </dgm:pt>
  </dgm:ptLst>
  <dgm:cxnLst>
    <dgm:cxn modelId="{3E3B2308-1CAF-4B8A-8793-6DF7819180B0}" type="presOf" srcId="{BA0128BA-55C0-45CC-B914-762082099428}" destId="{4D2F8908-1D54-4E30-A1AC-5038642DC6E1}" srcOrd="0" destOrd="0" presId="urn:microsoft.com/office/officeart/2005/8/layout/gear1"/>
    <dgm:cxn modelId="{D558171E-C2C1-496B-BBB1-48B75020723B}" type="presOf" srcId="{37C076B6-967B-4609-836E-01BEAD4BD949}" destId="{8A40E16E-BD17-4C27-948E-41F26F808D1B}" srcOrd="1" destOrd="0" presId="urn:microsoft.com/office/officeart/2005/8/layout/gear1"/>
    <dgm:cxn modelId="{8320B528-DCD1-4D72-A3BC-BED480C722A1}" srcId="{D95B6CFD-D4DD-49AA-AC6B-B03E8837FA06}" destId="{B1A67B8A-0FA4-44C0-969F-7B11190D77C5}" srcOrd="0" destOrd="0" parTransId="{6CFBF32B-A00F-48DC-8FA0-EBBB82C603FB}" sibTransId="{06CDF10B-6D01-4E3C-B787-645FFE8DC7B4}"/>
    <dgm:cxn modelId="{6858DA2A-1B72-4E2F-8880-84A9602B9F85}" type="presOf" srcId="{B15295D9-01C4-4689-87F2-794927DC93C1}" destId="{AD4692FD-5134-4526-90CB-D0871A4E4CCD}" srcOrd="2" destOrd="0" presId="urn:microsoft.com/office/officeart/2005/8/layout/gear1"/>
    <dgm:cxn modelId="{4F900962-988A-492C-81CF-C784CD9AB1BC}" type="presOf" srcId="{D95B6CFD-D4DD-49AA-AC6B-B03E8837FA06}" destId="{DB5E971C-ABEF-4050-AC4E-3074F61FEAF4}" srcOrd="0" destOrd="0" presId="urn:microsoft.com/office/officeart/2005/8/layout/gear1"/>
    <dgm:cxn modelId="{B7BD9E48-8642-4A0B-B5A6-5DEA06E1A385}" type="presOf" srcId="{B1A67B8A-0FA4-44C0-969F-7B11190D77C5}" destId="{FDE6F66D-D50D-439F-BB8E-50F0E01656E2}" srcOrd="0" destOrd="0" presId="urn:microsoft.com/office/officeart/2005/8/layout/gear1"/>
    <dgm:cxn modelId="{84083350-423A-474F-9F2F-EE79E929EB3A}" srcId="{D95B6CFD-D4DD-49AA-AC6B-B03E8837FA06}" destId="{37C076B6-967B-4609-836E-01BEAD4BD949}" srcOrd="1" destOrd="0" parTransId="{1FDED1C3-D71D-437A-A72B-037FB7C148A2}" sibTransId="{69E1CFBE-E612-4DF1-A326-E1FB953715B0}"/>
    <dgm:cxn modelId="{8708EB74-2CBF-4296-9995-119DDF5E86E8}" type="presOf" srcId="{B15295D9-01C4-4689-87F2-794927DC93C1}" destId="{E7A3EE42-B09D-4D98-9316-79617E7ABA74}" srcOrd="1" destOrd="0" presId="urn:microsoft.com/office/officeart/2005/8/layout/gear1"/>
    <dgm:cxn modelId="{B635995A-4E28-4BEB-B5A0-8F29FFDC44E4}" type="presOf" srcId="{B1A67B8A-0FA4-44C0-969F-7B11190D77C5}" destId="{98D7BD59-7872-4D08-8659-3875B0279FA2}" srcOrd="2" destOrd="0" presId="urn:microsoft.com/office/officeart/2005/8/layout/gear1"/>
    <dgm:cxn modelId="{50AA1C99-1FE1-4ACB-BAB1-CFCEBFACD744}" srcId="{D95B6CFD-D4DD-49AA-AC6B-B03E8837FA06}" destId="{AF498014-C8B5-4464-A0F3-9DC5D767A295}" srcOrd="3" destOrd="0" parTransId="{D648E899-BFD7-4173-9DA5-7F48F59488AC}" sibTransId="{7FFDF3E6-2974-4501-AD94-A0F08FD7B1E3}"/>
    <dgm:cxn modelId="{2560A99C-DDD6-4A2C-B413-DF223F067CBD}" type="presOf" srcId="{06CDF10B-6D01-4E3C-B787-645FFE8DC7B4}" destId="{A42699FE-BF90-44FE-BC9C-18B18C3392CD}" srcOrd="0" destOrd="0" presId="urn:microsoft.com/office/officeart/2005/8/layout/gear1"/>
    <dgm:cxn modelId="{D66E40B8-5F34-45E0-9FA1-280BFF8B903E}" type="presOf" srcId="{B15295D9-01C4-4689-87F2-794927DC93C1}" destId="{2FFB042F-1CE8-41BE-B6BE-6EBAEDBB04F3}" srcOrd="0" destOrd="0" presId="urn:microsoft.com/office/officeart/2005/8/layout/gear1"/>
    <dgm:cxn modelId="{C1256CC7-6E0F-4332-BF4D-CECE5B47FA23}" type="presOf" srcId="{37C076B6-967B-4609-836E-01BEAD4BD949}" destId="{7DBEAB55-8127-4CD1-AC30-52BFD21C3540}" srcOrd="0" destOrd="0" presId="urn:microsoft.com/office/officeart/2005/8/layout/gear1"/>
    <dgm:cxn modelId="{4F18FCD8-422F-413E-A60E-08C926C5D8A8}" type="presOf" srcId="{B15295D9-01C4-4689-87F2-794927DC93C1}" destId="{AC5707C6-6192-4127-AB9D-B677D9EE392F}" srcOrd="3" destOrd="0" presId="urn:microsoft.com/office/officeart/2005/8/layout/gear1"/>
    <dgm:cxn modelId="{EC49A0D9-A494-4EFD-81DA-819DFBBCE09D}" srcId="{D95B6CFD-D4DD-49AA-AC6B-B03E8837FA06}" destId="{B15295D9-01C4-4689-87F2-794927DC93C1}" srcOrd="2" destOrd="0" parTransId="{2808B468-0905-4DE3-A0F2-020797914DE0}" sibTransId="{BA0128BA-55C0-45CC-B914-762082099428}"/>
    <dgm:cxn modelId="{A9F2F7F2-59AD-4464-AB84-481FED03C24F}" type="presOf" srcId="{69E1CFBE-E612-4DF1-A326-E1FB953715B0}" destId="{8CF4428F-B52D-41D2-BBB9-2B70A74C421B}" srcOrd="0" destOrd="0" presId="urn:microsoft.com/office/officeart/2005/8/layout/gear1"/>
    <dgm:cxn modelId="{66D155F3-F174-46D5-80CA-1A62D31E99FB}" type="presOf" srcId="{37C076B6-967B-4609-836E-01BEAD4BD949}" destId="{27DEB8FF-C4AB-4645-938B-68D5E53B6F2A}" srcOrd="2" destOrd="0" presId="urn:microsoft.com/office/officeart/2005/8/layout/gear1"/>
    <dgm:cxn modelId="{C691C4FC-625E-430B-AC22-B55D630616C0}" type="presOf" srcId="{B1A67B8A-0FA4-44C0-969F-7B11190D77C5}" destId="{6B52A60D-949A-476F-9A7A-CFCDA03E80B5}" srcOrd="1" destOrd="0" presId="urn:microsoft.com/office/officeart/2005/8/layout/gear1"/>
    <dgm:cxn modelId="{D053CFDE-36EC-4B92-8352-CE69B4BA5AD4}" type="presParOf" srcId="{DB5E971C-ABEF-4050-AC4E-3074F61FEAF4}" destId="{FDE6F66D-D50D-439F-BB8E-50F0E01656E2}" srcOrd="0" destOrd="0" presId="urn:microsoft.com/office/officeart/2005/8/layout/gear1"/>
    <dgm:cxn modelId="{46F722B0-3EC2-4BDD-8139-976D3BF0E2CB}" type="presParOf" srcId="{DB5E971C-ABEF-4050-AC4E-3074F61FEAF4}" destId="{6B52A60D-949A-476F-9A7A-CFCDA03E80B5}" srcOrd="1" destOrd="0" presId="urn:microsoft.com/office/officeart/2005/8/layout/gear1"/>
    <dgm:cxn modelId="{4350F6ED-7B2C-48DF-9112-DE33DBADDE97}" type="presParOf" srcId="{DB5E971C-ABEF-4050-AC4E-3074F61FEAF4}" destId="{98D7BD59-7872-4D08-8659-3875B0279FA2}" srcOrd="2" destOrd="0" presId="urn:microsoft.com/office/officeart/2005/8/layout/gear1"/>
    <dgm:cxn modelId="{6F0DF205-6421-4BAE-897A-10A2550467CA}" type="presParOf" srcId="{DB5E971C-ABEF-4050-AC4E-3074F61FEAF4}" destId="{7DBEAB55-8127-4CD1-AC30-52BFD21C3540}" srcOrd="3" destOrd="0" presId="urn:microsoft.com/office/officeart/2005/8/layout/gear1"/>
    <dgm:cxn modelId="{AB86A961-52FB-47AE-A8D8-435CE47C203E}" type="presParOf" srcId="{DB5E971C-ABEF-4050-AC4E-3074F61FEAF4}" destId="{8A40E16E-BD17-4C27-948E-41F26F808D1B}" srcOrd="4" destOrd="0" presId="urn:microsoft.com/office/officeart/2005/8/layout/gear1"/>
    <dgm:cxn modelId="{93B72105-CF85-4126-979B-B2A698C75FC1}" type="presParOf" srcId="{DB5E971C-ABEF-4050-AC4E-3074F61FEAF4}" destId="{27DEB8FF-C4AB-4645-938B-68D5E53B6F2A}" srcOrd="5" destOrd="0" presId="urn:microsoft.com/office/officeart/2005/8/layout/gear1"/>
    <dgm:cxn modelId="{CF575269-5522-47A5-8B03-3F156CD477C5}" type="presParOf" srcId="{DB5E971C-ABEF-4050-AC4E-3074F61FEAF4}" destId="{2FFB042F-1CE8-41BE-B6BE-6EBAEDBB04F3}" srcOrd="6" destOrd="0" presId="urn:microsoft.com/office/officeart/2005/8/layout/gear1"/>
    <dgm:cxn modelId="{17A0331E-BE49-4D18-8F07-99098D890792}" type="presParOf" srcId="{DB5E971C-ABEF-4050-AC4E-3074F61FEAF4}" destId="{E7A3EE42-B09D-4D98-9316-79617E7ABA74}" srcOrd="7" destOrd="0" presId="urn:microsoft.com/office/officeart/2005/8/layout/gear1"/>
    <dgm:cxn modelId="{8916B9AB-5126-496A-A221-974BE8A5524D}" type="presParOf" srcId="{DB5E971C-ABEF-4050-AC4E-3074F61FEAF4}" destId="{AD4692FD-5134-4526-90CB-D0871A4E4CCD}" srcOrd="8" destOrd="0" presId="urn:microsoft.com/office/officeart/2005/8/layout/gear1"/>
    <dgm:cxn modelId="{0700A92A-9231-4C28-A472-E3334E2C1949}" type="presParOf" srcId="{DB5E971C-ABEF-4050-AC4E-3074F61FEAF4}" destId="{AC5707C6-6192-4127-AB9D-B677D9EE392F}" srcOrd="9" destOrd="0" presId="urn:microsoft.com/office/officeart/2005/8/layout/gear1"/>
    <dgm:cxn modelId="{5068F990-5C21-49CD-B80B-0CA5C964941B}" type="presParOf" srcId="{DB5E971C-ABEF-4050-AC4E-3074F61FEAF4}" destId="{A42699FE-BF90-44FE-BC9C-18B18C3392CD}" srcOrd="10" destOrd="0" presId="urn:microsoft.com/office/officeart/2005/8/layout/gear1"/>
    <dgm:cxn modelId="{BA92E786-E84B-42D2-B269-A64430A3ED40}" type="presParOf" srcId="{DB5E971C-ABEF-4050-AC4E-3074F61FEAF4}" destId="{8CF4428F-B52D-41D2-BBB9-2B70A74C421B}" srcOrd="11" destOrd="0" presId="urn:microsoft.com/office/officeart/2005/8/layout/gear1"/>
    <dgm:cxn modelId="{FD780DDC-3A00-4AC9-8B6C-8D83245A34E4}" type="presParOf" srcId="{DB5E971C-ABEF-4050-AC4E-3074F61FEAF4}" destId="{4D2F8908-1D54-4E30-A1AC-5038642DC6E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64981-83F4-43C8-ABD7-5B369A6F90F3}">
      <dsp:nvSpPr>
        <dsp:cNvPr id="0" name=""/>
        <dsp:cNvSpPr/>
      </dsp:nvSpPr>
      <dsp:spPr>
        <a:xfrm>
          <a:off x="62135" y="0"/>
          <a:ext cx="10981694" cy="480668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89770-27EC-4ED3-81D9-B4D5F19E484C}">
      <dsp:nvSpPr>
        <dsp:cNvPr id="0" name=""/>
        <dsp:cNvSpPr/>
      </dsp:nvSpPr>
      <dsp:spPr>
        <a:xfrm>
          <a:off x="1719444" y="3316797"/>
          <a:ext cx="176885" cy="176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59CC3-628A-40D8-B079-556991F98833}">
      <dsp:nvSpPr>
        <dsp:cNvPr id="0" name=""/>
        <dsp:cNvSpPr/>
      </dsp:nvSpPr>
      <dsp:spPr>
        <a:xfrm>
          <a:off x="1852274" y="3627171"/>
          <a:ext cx="1007480" cy="1143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28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Поле игры  - квадрат 15 на 15. </a:t>
          </a:r>
          <a:endParaRPr lang="ru-RU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2274" y="3627171"/>
        <a:ext cx="1007480" cy="1143990"/>
      </dsp:txXfrm>
    </dsp:sp>
    <dsp:sp modelId="{75622371-1569-4B6B-964C-EF998B5717C8}">
      <dsp:nvSpPr>
        <dsp:cNvPr id="0" name=""/>
        <dsp:cNvSpPr/>
      </dsp:nvSpPr>
      <dsp:spPr>
        <a:xfrm>
          <a:off x="3058674" y="2556594"/>
          <a:ext cx="276864" cy="276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25656-BB49-4FF4-8195-9BD39732C9A1}">
      <dsp:nvSpPr>
        <dsp:cNvPr id="0" name=""/>
        <dsp:cNvSpPr/>
      </dsp:nvSpPr>
      <dsp:spPr>
        <a:xfrm>
          <a:off x="3339146" y="2792682"/>
          <a:ext cx="1276655" cy="20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705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Игроки делают ходы по очереди. </a:t>
          </a:r>
        </a:p>
      </dsp:txBody>
      <dsp:txXfrm>
        <a:off x="3339146" y="2792682"/>
        <a:ext cx="1276655" cy="2014000"/>
      </dsp:txXfrm>
    </dsp:sp>
    <dsp:sp modelId="{86484A21-0582-4901-BB1C-CD3109D27A51}">
      <dsp:nvSpPr>
        <dsp:cNvPr id="0" name=""/>
        <dsp:cNvSpPr/>
      </dsp:nvSpPr>
      <dsp:spPr>
        <a:xfrm>
          <a:off x="4934879" y="1912773"/>
          <a:ext cx="369153" cy="369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DC441-3FAB-42D6-A4B0-03538A107380}">
      <dsp:nvSpPr>
        <dsp:cNvPr id="0" name=""/>
        <dsp:cNvSpPr/>
      </dsp:nvSpPr>
      <dsp:spPr>
        <a:xfrm>
          <a:off x="4837748" y="2467997"/>
          <a:ext cx="1484303" cy="2189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607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Первыми ходят чёрные.</a:t>
          </a:r>
        </a:p>
      </dsp:txBody>
      <dsp:txXfrm>
        <a:off x="4837748" y="2467997"/>
        <a:ext cx="1484303" cy="2189097"/>
      </dsp:txXfrm>
    </dsp:sp>
    <dsp:sp modelId="{C375DC26-6E98-4978-AD0D-C8164022C99A}">
      <dsp:nvSpPr>
        <dsp:cNvPr id="0" name=""/>
        <dsp:cNvSpPr/>
      </dsp:nvSpPr>
      <dsp:spPr>
        <a:xfrm>
          <a:off x="6456501" y="1463204"/>
          <a:ext cx="476822" cy="476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DF7E1-9C8F-4EF6-90DE-EF005E2766FE}">
      <dsp:nvSpPr>
        <dsp:cNvPr id="0" name=""/>
        <dsp:cNvSpPr/>
      </dsp:nvSpPr>
      <dsp:spPr>
        <a:xfrm>
          <a:off x="6322051" y="2097343"/>
          <a:ext cx="1538138" cy="2198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659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Игрок выставляет на доску в любое свободное пересечение линий доски один камень своего цвета. </a:t>
          </a:r>
        </a:p>
      </dsp:txBody>
      <dsp:txXfrm>
        <a:off x="6322051" y="2097343"/>
        <a:ext cx="1538138" cy="2198201"/>
      </dsp:txXfrm>
    </dsp:sp>
    <dsp:sp modelId="{B6A740EE-4682-41AC-ADCF-6433C8195684}">
      <dsp:nvSpPr>
        <dsp:cNvPr id="0" name=""/>
        <dsp:cNvSpPr/>
      </dsp:nvSpPr>
      <dsp:spPr>
        <a:xfrm>
          <a:off x="8275497" y="1133854"/>
          <a:ext cx="607564" cy="607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A1F06-0B32-4F2C-9A93-91934F6C84FC}">
      <dsp:nvSpPr>
        <dsp:cNvPr id="0" name=""/>
        <dsp:cNvSpPr/>
      </dsp:nvSpPr>
      <dsp:spPr>
        <a:xfrm>
          <a:off x="7860190" y="1926449"/>
          <a:ext cx="1538138" cy="2222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936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rPr>
            <a:t>Побеждает тот, кто сможет первым построить непрерывный ряд из пяти камней своего цвета — по горизонтали, по вертикали или в диагональном направлении.</a:t>
          </a:r>
        </a:p>
      </dsp:txBody>
      <dsp:txXfrm>
        <a:off x="7860190" y="1926449"/>
        <a:ext cx="1538138" cy="2222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E4CD5-4E74-430C-88BB-B6617378C3AE}">
      <dsp:nvSpPr>
        <dsp:cNvPr id="0" name=""/>
        <dsp:cNvSpPr/>
      </dsp:nvSpPr>
      <dsp:spPr>
        <a:xfrm>
          <a:off x="-5551064" y="-849976"/>
          <a:ext cx="6610280" cy="6610280"/>
        </a:xfrm>
        <a:prstGeom prst="blockArc">
          <a:avLst>
            <a:gd name="adj1" fmla="val 18900000"/>
            <a:gd name="adj2" fmla="val 2700000"/>
            <a:gd name="adj3" fmla="val 32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1071F-41E1-415D-89FC-8234DD69DC21}">
      <dsp:nvSpPr>
        <dsp:cNvPr id="0" name=""/>
        <dsp:cNvSpPr/>
      </dsp:nvSpPr>
      <dsp:spPr>
        <a:xfrm>
          <a:off x="681553" y="491032"/>
          <a:ext cx="4904723" cy="9820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95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Поле – квадрат 15 х 15</a:t>
          </a:r>
        </a:p>
      </dsp:txBody>
      <dsp:txXfrm>
        <a:off x="681553" y="491032"/>
        <a:ext cx="4904723" cy="982065"/>
      </dsp:txXfrm>
    </dsp:sp>
    <dsp:sp modelId="{D95EC747-47C8-4217-AE37-123772B38A76}">
      <dsp:nvSpPr>
        <dsp:cNvPr id="0" name=""/>
        <dsp:cNvSpPr/>
      </dsp:nvSpPr>
      <dsp:spPr>
        <a:xfrm>
          <a:off x="67762" y="368274"/>
          <a:ext cx="1227582" cy="12275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A4A621-A99F-474F-AD51-EC8063A00E38}">
      <dsp:nvSpPr>
        <dsp:cNvPr id="0" name=""/>
        <dsp:cNvSpPr/>
      </dsp:nvSpPr>
      <dsp:spPr>
        <a:xfrm>
          <a:off x="1038534" y="1964131"/>
          <a:ext cx="4547743" cy="982065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95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Состоит из игровых блоков, которыми делается ход</a:t>
          </a:r>
        </a:p>
      </dsp:txBody>
      <dsp:txXfrm>
        <a:off x="1038534" y="1964131"/>
        <a:ext cx="4547743" cy="982065"/>
      </dsp:txXfrm>
    </dsp:sp>
    <dsp:sp modelId="{CCEF842D-78DE-4F75-ADB8-59FC2640C640}">
      <dsp:nvSpPr>
        <dsp:cNvPr id="0" name=""/>
        <dsp:cNvSpPr/>
      </dsp:nvSpPr>
      <dsp:spPr>
        <a:xfrm>
          <a:off x="424743" y="1841373"/>
          <a:ext cx="1227582" cy="12275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A0378-601E-4FDB-AFB9-BF01DE5A920C}">
      <dsp:nvSpPr>
        <dsp:cNvPr id="0" name=""/>
        <dsp:cNvSpPr/>
      </dsp:nvSpPr>
      <dsp:spPr>
        <a:xfrm>
          <a:off x="681553" y="3437229"/>
          <a:ext cx="4904723" cy="98206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95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Поле расчерчено линиями, на пересечении которых ставится фигура</a:t>
          </a:r>
        </a:p>
      </dsp:txBody>
      <dsp:txXfrm>
        <a:off x="681553" y="3437229"/>
        <a:ext cx="4904723" cy="982065"/>
      </dsp:txXfrm>
    </dsp:sp>
    <dsp:sp modelId="{827C3CA7-9DEA-4D7B-A947-F855E7B6479E}">
      <dsp:nvSpPr>
        <dsp:cNvPr id="0" name=""/>
        <dsp:cNvSpPr/>
      </dsp:nvSpPr>
      <dsp:spPr>
        <a:xfrm>
          <a:off x="67762" y="3314471"/>
          <a:ext cx="1227582" cy="12275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6F66D-D50D-439F-BB8E-50F0E01656E2}">
      <dsp:nvSpPr>
        <dsp:cNvPr id="0" name=""/>
        <dsp:cNvSpPr/>
      </dsp:nvSpPr>
      <dsp:spPr>
        <a:xfrm>
          <a:off x="5462898" y="2790119"/>
          <a:ext cx="3410146" cy="341014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800" b="0" kern="1200" dirty="0"/>
            <a:t>Язык</a:t>
          </a:r>
          <a:r>
            <a:rPr lang="en-US" sz="1800" b="0" kern="1200" dirty="0"/>
            <a:t> </a:t>
          </a:r>
          <a:r>
            <a:rPr lang="ru-RU" sz="1800" b="0" kern="1200" dirty="0"/>
            <a:t>программирования: </a:t>
          </a:r>
          <a:r>
            <a:rPr lang="en-US" sz="1800" b="1" kern="1200" dirty="0"/>
            <a:t>Python</a:t>
          </a:r>
          <a:endParaRPr lang="ru-RU" sz="1800" b="1" kern="1200" dirty="0"/>
        </a:p>
      </dsp:txBody>
      <dsp:txXfrm>
        <a:off x="6148489" y="3588929"/>
        <a:ext cx="2038964" cy="1752886"/>
      </dsp:txXfrm>
    </dsp:sp>
    <dsp:sp modelId="{7DBEAB55-8127-4CD1-AC30-52BFD21C3540}">
      <dsp:nvSpPr>
        <dsp:cNvPr id="0" name=""/>
        <dsp:cNvSpPr/>
      </dsp:nvSpPr>
      <dsp:spPr>
        <a:xfrm>
          <a:off x="3478813" y="1984085"/>
          <a:ext cx="2480106" cy="248010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800" kern="1200" dirty="0"/>
            <a:t>Среда разработки</a:t>
          </a:r>
          <a:r>
            <a:rPr lang="en-US" sz="1800" kern="1200" dirty="0"/>
            <a:t>:</a:t>
          </a:r>
          <a:r>
            <a:rPr lang="ru-RU" sz="1800" kern="1200" dirty="0"/>
            <a:t> </a:t>
          </a:r>
          <a:r>
            <a:rPr lang="ru-RU" sz="1800" b="1" kern="1200" dirty="0" err="1"/>
            <a:t>PyCharm</a:t>
          </a:r>
          <a:endParaRPr lang="ru-RU" sz="1800" b="1" kern="1200" dirty="0"/>
        </a:p>
      </dsp:txBody>
      <dsp:txXfrm>
        <a:off x="4103187" y="2612233"/>
        <a:ext cx="1231358" cy="1223810"/>
      </dsp:txXfrm>
    </dsp:sp>
    <dsp:sp modelId="{2FFB042F-1CE8-41BE-B6BE-6EBAEDBB04F3}">
      <dsp:nvSpPr>
        <dsp:cNvPr id="0" name=""/>
        <dsp:cNvSpPr/>
      </dsp:nvSpPr>
      <dsp:spPr>
        <a:xfrm rot="20700000">
          <a:off x="4867926" y="273064"/>
          <a:ext cx="2429998" cy="242999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800" kern="1200" dirty="0"/>
            <a:t>Модули: </a:t>
          </a:r>
          <a:r>
            <a:rPr lang="en-US" sz="1800" b="1" kern="1200" dirty="0" err="1"/>
            <a:t>pygame</a:t>
          </a:r>
          <a:r>
            <a:rPr lang="ru-RU" sz="1800" b="1" kern="1200" dirty="0"/>
            <a:t>, </a:t>
          </a:r>
          <a:r>
            <a:rPr lang="en-US" sz="1800" b="1" kern="1200" dirty="0"/>
            <a:t>sys</a:t>
          </a:r>
          <a:endParaRPr lang="ru-RU" sz="1800" b="1" kern="1200" dirty="0"/>
        </a:p>
      </dsp:txBody>
      <dsp:txXfrm rot="-20700000">
        <a:off x="5400896" y="806034"/>
        <a:ext cx="1364058" cy="1364058"/>
      </dsp:txXfrm>
    </dsp:sp>
    <dsp:sp modelId="{A42699FE-BF90-44FE-BC9C-18B18C3392CD}">
      <dsp:nvSpPr>
        <dsp:cNvPr id="0" name=""/>
        <dsp:cNvSpPr/>
      </dsp:nvSpPr>
      <dsp:spPr>
        <a:xfrm>
          <a:off x="5223283" y="2262577"/>
          <a:ext cx="4364987" cy="4364987"/>
        </a:xfrm>
        <a:prstGeom prst="circularArrow">
          <a:avLst>
            <a:gd name="adj1" fmla="val 4687"/>
            <a:gd name="adj2" fmla="val 299029"/>
            <a:gd name="adj3" fmla="val 2549682"/>
            <a:gd name="adj4" fmla="val 157908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4428F-B52D-41D2-BBB9-2B70A74C421B}">
      <dsp:nvSpPr>
        <dsp:cNvPr id="0" name=""/>
        <dsp:cNvSpPr/>
      </dsp:nvSpPr>
      <dsp:spPr>
        <a:xfrm>
          <a:off x="3039591" y="1426722"/>
          <a:ext cx="3171436" cy="3171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F8908-1D54-4E30-A1AC-5038642DC6E1}">
      <dsp:nvSpPr>
        <dsp:cNvPr id="0" name=""/>
        <dsp:cNvSpPr/>
      </dsp:nvSpPr>
      <dsp:spPr>
        <a:xfrm>
          <a:off x="4305842" y="-267804"/>
          <a:ext cx="3419446" cy="341944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C08E2-0928-4039-8F0C-06266DE2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754645-BBF4-4466-B8F0-0BEC66114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33B9D-6A71-48D5-8459-4A056F57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DE997-1E36-44A3-BDB9-E156A263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F02E08-EF53-4C15-A926-47497E26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4DEE7-3DAB-4DF2-A396-581F04C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53505-2A83-4A7F-B3FA-00E32C42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A96BF-1D25-410C-AD65-1CBCF3F5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ECDAD-2EA0-4A4A-9D3F-4366CB21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8B957C-0B1E-4F89-AEE5-5BBB21E0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DE7A00-C823-437D-AC04-76790B7D2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989045-B7AA-4A41-84B3-BE5404FD9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EFCC1-653D-4D2C-ACE6-A5996990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DFCB2-7C21-460C-8A1A-0341F583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A3FD1-07DD-49BF-8D5C-A06BE712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9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CA15A-4240-4998-9EE5-A89996AC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6FE90-B5BA-460A-B211-333AA498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BE1A5-D68A-40BB-B18C-39C2EA24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4CE8F7-8298-4C44-83FB-B0946AE9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B0BEF-135D-462D-BF63-91B5DB34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4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6AAA-7210-428B-9F92-9DB66984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63EDEF-CB94-4084-A765-9A06ED235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F11455-5642-44E5-A07E-D4010B9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83F4A7-DAD6-4B5A-A382-71E9E2BB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AA1E3-9BEA-491C-947A-21E761A5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0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477DA-FCB9-4319-8819-25AAC70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61C2A-023A-4BF1-8DED-3320D3181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71C9D6-1EDB-40EE-833A-1E3D4B7B8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798255-4D7E-446B-90F5-EC57516F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32569E-7F3C-48EE-8F6B-85C3BD1E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0B470-FE67-4F3F-B0A7-4CE29ABE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6E693-33DC-45D1-95AA-98FE7C9C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74C5A2-FE69-4961-956B-C4534B21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239277-A8CC-4354-8FC0-541D90B37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3467EF-2740-4850-A32B-E0C14079E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17689F-953F-47DB-8422-C1FB8F1CF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7ED94A-9A0D-4307-8D53-BF7AB190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9BF0EB-F933-449D-8EA6-9E8748C7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55F7D4-18CA-47BA-88F6-A97FDC2A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17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55920-1B28-44B2-BD44-0CABC05A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969240-AD3A-440F-B7A1-7B050BF8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4FAF94-21E8-43E1-AF01-E1FAE479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843B54-FFA0-4DFC-9035-166A0C87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65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B9BC43-B582-4DDE-B50A-9E71EB07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36B9D-086D-4A88-B2E0-771D5C72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EC9719-3F27-4FF7-9D83-36DE8147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4C667-08E9-4F1F-B4E8-7E266CFA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96C3B-AF84-4140-896C-835566EB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EF9A9E-F334-47AF-9967-BB5B8E29F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802ECC-85C3-4CA1-AFB1-11E97954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DC3444-9F16-4B67-8228-BF378D6D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0059EC-52CA-44A4-B340-0F652376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7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0B63E-E6B0-41EC-BBCD-752B1E01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6A8353-2414-4094-8EC0-AF9DDE956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72A214-DE71-455A-9E72-A64A7EDD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87928A-E376-4F43-BA4D-7EF2BDC5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539D8F-6FED-4666-BA6A-60D9008C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3B3C9E-9747-4385-BD51-A9C62E9F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5ED37-68B0-43B8-BE07-93496A8F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9E2DA8-7D04-48F9-B895-D658CFCD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3961D-83A8-484A-A164-CC7D8C7A5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74AA-62D1-4A96-96E2-369C37052D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50A615-8634-4266-95F2-FD4F91B79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D80400-A831-43D3-8FB5-989DD6176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FBF9-8088-4FE8-92E3-9EFEDC48C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0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A8E2E-FC7B-4B13-9F84-F0D63CDFB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Проект</a:t>
            </a:r>
            <a:b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«Разработка игры </a:t>
            </a:r>
            <a:r>
              <a:rPr lang="ru-RU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«Рэндзю</a:t>
            </a:r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0B1C26-3000-4482-849B-51B1B10BD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/>
          </a:p>
          <a:p>
            <a:pPr algn="r"/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Подготовила:</a:t>
            </a:r>
          </a:p>
          <a:p>
            <a:pPr algn="r"/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Пох Дарья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133492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B2D87-B179-469E-8E1D-AC5F48A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Правила игры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5B45F429-E2D1-4BDC-8C67-EBE5808CC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610336"/>
              </p:ext>
            </p:extLst>
          </p:nvPr>
        </p:nvGraphicFramePr>
        <p:xfrm>
          <a:off x="683581" y="1331650"/>
          <a:ext cx="11105965" cy="480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45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C8547-E909-44CF-B5E5-F7B56260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i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Игровое поле</a:t>
            </a:r>
            <a:endParaRPr lang="ru-RU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EED398-83AD-4839-8A53-D69B9235B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37" b="90000" l="10000" r="90000">
                        <a14:foregroundMark x1="46094" y1="9537" x2="57813" y2="9722"/>
                        <a14:foregroundMark x1="28490" y1="79444" x2="28229" y2="77315"/>
                        <a14:foregroundMark x1="28229" y1="79444" x2="28229" y2="77315"/>
                        <a14:backgroundMark x1="20885" y1="57870" x2="19010" y2="30463"/>
                        <a14:backgroundMark x1="19010" y1="22222" x2="23802" y2="62407"/>
                        <a14:backgroundMark x1="27865" y1="20556" x2="26510" y2="71667"/>
                        <a14:backgroundMark x1="26510" y1="71667" x2="26875" y2="73426"/>
                        <a14:backgroundMark x1="27976" y1="75996" x2="27813" y2="71944"/>
                        <a14:backgroundMark x1="28125" y1="79722" x2="28015" y2="76972"/>
                        <a14:backgroundMark x1="75156" y1="41944" x2="76771" y2="64630"/>
                        <a14:backgroundMark x1="13958" y1="41944" x2="21771" y2="57778"/>
                        <a14:backgroundMark x1="25365" y1="40648" x2="23385" y2="72778"/>
                        <a14:backgroundMark x1="21354" y1="72778" x2="16250" y2="37037"/>
                        <a14:backgroundMark x1="15781" y1="32870" x2="16667" y2="64722"/>
                        <a14:backgroundMark x1="16771" y1="72500" x2="14948" y2="56852"/>
                        <a14:backgroundMark x1="17969" y1="74722" x2="26146" y2="767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15430" y="1037050"/>
            <a:ext cx="10515600" cy="5915025"/>
          </a:xfrm>
          <a:prstGeom prst="rect">
            <a:avLst/>
          </a:prstGeom>
        </p:spPr>
      </p:pic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2A02C8E3-F8D7-4E92-A1E9-16E96AF7C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360099"/>
              </p:ext>
            </p:extLst>
          </p:nvPr>
        </p:nvGraphicFramePr>
        <p:xfrm>
          <a:off x="6096000" y="1298448"/>
          <a:ext cx="5654040" cy="491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943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74A8245-6E58-4695-8F44-E27914B77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43782"/>
              </p:ext>
            </p:extLst>
          </p:nvPr>
        </p:nvGraphicFramePr>
        <p:xfrm>
          <a:off x="448056" y="365126"/>
          <a:ext cx="11545824" cy="6200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F75CA6A-1E7E-43C4-98F7-EC90840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92608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i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Инструменты</a:t>
            </a:r>
            <a:endParaRPr lang="ru-RU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92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F2858C-EE90-496F-B656-65AC6CF3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912"/>
            <a:ext cx="10515600" cy="5020056"/>
          </a:xfrm>
        </p:spPr>
        <p:txBody>
          <a:bodyPr>
            <a:normAutofit fontScale="92500" lnSpcReduction="20000"/>
          </a:bodyPr>
          <a:lstStyle/>
          <a:p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check_win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zeroes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row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zeroes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+=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row.count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x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ru-RU" sz="180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y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[x][y]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[x+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][y]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][y]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y]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][y]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# Проверка наличия 5 фигур одного цвета, стоящих в одной вертикальной линии</a:t>
            </a:r>
            <a:b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[x][y]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[x][y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[x][y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[x][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[x][y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[x][y]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-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-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-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-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# Проверка наличия 5 фигур одного цвета, стоящих в одной диагональной линии, где значения по оси x убывают, а по y возрастают</a:t>
            </a:r>
            <a:b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[x][y]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mas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[x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][y +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] ==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sign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# Проверка наличия 5 фигур одного цвета, стоящих в одной диагональной линии, где значения по осям x и y возрастают</a:t>
            </a:r>
            <a:b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zeroes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ru-RU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"Победила дружба!" </a:t>
            </a:r>
            <a: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# Условие, выполняемое при заполнении всего поля, но отсутствии победных комбинаций</a:t>
            </a:r>
            <a:b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u-RU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BF2FC1-328B-4C24-B9FC-61CAE30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Функция определения победителя</a:t>
            </a:r>
          </a:p>
        </p:txBody>
      </p:sp>
    </p:spTree>
    <p:extLst>
      <p:ext uri="{BB962C8B-B14F-4D97-AF65-F5344CB8AC3E}">
        <p14:creationId xmlns:p14="http://schemas.microsoft.com/office/powerpoint/2010/main" val="340435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FED7E5-F01C-46D2-B918-3B287425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Функция определения победителя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D9028B-D6F2-40EF-80F7-D63E639A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32" y="1802686"/>
            <a:ext cx="290988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А(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+1,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+2,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+3,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+4,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Вертикальная линия</a:t>
            </a:r>
            <a:endParaRPr kumimoji="0" lang="ru-RU" altLang="ru-RU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Рисунок 1">
            <a:extLst>
              <a:ext uri="{FF2B5EF4-FFF2-40B4-BE49-F238E27FC236}">
                <a16:creationId xmlns:a16="http://schemas.microsoft.com/office/drawing/2014/main" id="{270A0450-30ED-40E7-9139-D9F8CE09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1" t="7755" r="28294" b="11288"/>
          <a:stretch>
            <a:fillRect/>
          </a:stretch>
        </p:blipFill>
        <p:spPr bwMode="auto">
          <a:xfrm>
            <a:off x="180514" y="3010261"/>
            <a:ext cx="2777924" cy="2909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0FB1D82-0E9D-46A5-A1ED-EA7AED5C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4" y="26943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8D5974-52B7-450C-BBBD-B832F7448E6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8" t="7298" r="28295" b="10605"/>
          <a:stretch/>
        </p:blipFill>
        <p:spPr bwMode="auto">
          <a:xfrm>
            <a:off x="3102974" y="3010260"/>
            <a:ext cx="2909888" cy="2909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6F9777-12C1-4F73-9BCA-96134EE7445A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3" t="7298" r="27910" b="11973"/>
          <a:stretch/>
        </p:blipFill>
        <p:spPr bwMode="auto">
          <a:xfrm>
            <a:off x="6144827" y="3010259"/>
            <a:ext cx="2909888" cy="29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4EE2DB0-E797-4A0B-A42E-0FF4E02B1AD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7" t="7526" r="28166" b="11745"/>
          <a:stretch/>
        </p:blipFill>
        <p:spPr bwMode="auto">
          <a:xfrm>
            <a:off x="9199251" y="3010257"/>
            <a:ext cx="2707646" cy="2909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D07CB9A-6C0B-4B06-9B9D-2EFFDA41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275" y="1802687"/>
            <a:ext cx="2909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А(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 y), B(x, y+1), C(x, y+2), D(x, y+3), E(x, y+4) 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Горизонтальная линия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9086ED5-81C5-4F67-910D-A3BF0C3A9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91421"/>
            <a:ext cx="2909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А(x, y), B(x+1, y+1), C(x+2, y+2), D(x+3, y+3), E(x+4, y+4) 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Диагональная линия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F09672E-C1CC-4840-9BF5-1B59E2A5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25" y="1791420"/>
            <a:ext cx="27267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А(x, y), B(x+1, y-1), C(x+2, y-2), D(x+3, y-3), E(x+4, y-4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s-E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Диагональная линия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9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4EE45B8-61AF-44E7-A4CD-BCFCD371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24"/>
            <a:ext cx="10515600" cy="487714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Определение победителя.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Для выявления победителя необходимо пройти по каждому блоку поля для нахождения комбинаций, при которых пять блоков сложены в непрерывную линию. Для того, чтобы не перечислять все возможные комбинации было решено использовать цикл.</a:t>
            </a:r>
          </a:p>
          <a:p>
            <a:pPr algn="just"/>
            <a:r>
              <a:rPr lang="ru-RU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Победитель определялся после хода, следующего за победным.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При выборе победителя от переменной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player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(отвечает за подсчет ходов и определение игрока) вычитается 1, чтобы блок управления вновь обратился к текущему игроку.</a:t>
            </a:r>
          </a:p>
          <a:p>
            <a:pPr algn="just"/>
            <a:endParaRPr lang="ru-RU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9085266-9B7A-46FD-AE36-48DD4BB3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78" y="320736"/>
            <a:ext cx="10581443" cy="13393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Проблемы и пути их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0698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DCE775B-69B9-4547-907D-03B1C73B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78" y="320735"/>
            <a:ext cx="10581443" cy="5307707"/>
          </a:xfrm>
        </p:spPr>
        <p:txBody>
          <a:bodyPr>
            <a:normAutofit/>
          </a:bodyPr>
          <a:lstStyle/>
          <a:p>
            <a:pPr algn="ctr"/>
            <a:r>
              <a:rPr lang="ru-RU" sz="1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52639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779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Symbol</vt:lpstr>
      <vt:lpstr>Times New Roman</vt:lpstr>
      <vt:lpstr>Тема Office</vt:lpstr>
      <vt:lpstr>Проект «Разработка игры «Рэндзю»</vt:lpstr>
      <vt:lpstr>Правила игры</vt:lpstr>
      <vt:lpstr>Игровое поле</vt:lpstr>
      <vt:lpstr>Инструменты</vt:lpstr>
      <vt:lpstr>Функция определения победителя</vt:lpstr>
      <vt:lpstr>Функция определения победителя</vt:lpstr>
      <vt:lpstr>Проблемы и пути их решения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«Разработка игры «Рендзю»</dc:title>
  <dc:creator>Роман Пох</dc:creator>
  <cp:lastModifiedBy>Роман Пох</cp:lastModifiedBy>
  <cp:revision>11</cp:revision>
  <dcterms:created xsi:type="dcterms:W3CDTF">2021-05-27T12:08:02Z</dcterms:created>
  <dcterms:modified xsi:type="dcterms:W3CDTF">2021-05-27T14:04:06Z</dcterms:modified>
</cp:coreProperties>
</file>