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62" r:id="rId3"/>
    <p:sldId id="257" r:id="rId4"/>
    <p:sldId id="266" r:id="rId5"/>
    <p:sldId id="258" r:id="rId6"/>
    <p:sldId id="259" r:id="rId7"/>
    <p:sldId id="265" r:id="rId8"/>
    <p:sldId id="267" r:id="rId9"/>
    <p:sldId id="260" r:id="rId10"/>
    <p:sldId id="270" r:id="rId11"/>
    <p:sldId id="268" r:id="rId12"/>
    <p:sldId id="269" r:id="rId13"/>
    <p:sldId id="26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36bed25f3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36bed25f3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8206F2AB-F28D-3B32-79E0-A76B2927B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36bed25f3_0_355:notes">
            <a:extLst>
              <a:ext uri="{FF2B5EF4-FFF2-40B4-BE49-F238E27FC236}">
                <a16:creationId xmlns:a16="http://schemas.microsoft.com/office/drawing/2014/main" id="{3D870E8E-AE2E-DBBB-81BA-1410EA2FC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36bed25f3_0_355:notes">
            <a:extLst>
              <a:ext uri="{FF2B5EF4-FFF2-40B4-BE49-F238E27FC236}">
                <a16:creationId xmlns:a16="http://schemas.microsoft.com/office/drawing/2014/main" id="{372E5DF4-DDEB-B46C-C599-10EC46CC3A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841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36bed25f3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36bed25f3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36bed25f3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36bed25f3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F3628B0A-6A79-9C6A-0D39-891FFAFA7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36bed25f3_0_372:notes">
            <a:extLst>
              <a:ext uri="{FF2B5EF4-FFF2-40B4-BE49-F238E27FC236}">
                <a16:creationId xmlns:a16="http://schemas.microsoft.com/office/drawing/2014/main" id="{BA349C0F-6CDF-6E92-7F91-5880E27995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36bed25f3_0_372:notes">
            <a:extLst>
              <a:ext uri="{FF2B5EF4-FFF2-40B4-BE49-F238E27FC236}">
                <a16:creationId xmlns:a16="http://schemas.microsoft.com/office/drawing/2014/main" id="{5CE3F28E-8673-275B-A76A-AAC460CC9C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02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36bed25f3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36bed25f3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36bed25f3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36bed25f3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77BE6D83-8AF0-C2AC-B804-F126792C2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36bed25f3_0_355:notes">
            <a:extLst>
              <a:ext uri="{FF2B5EF4-FFF2-40B4-BE49-F238E27FC236}">
                <a16:creationId xmlns:a16="http://schemas.microsoft.com/office/drawing/2014/main" id="{75F836AD-A886-BFD3-CB03-7B5B288225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36bed25f3_0_355:notes">
            <a:extLst>
              <a:ext uri="{FF2B5EF4-FFF2-40B4-BE49-F238E27FC236}">
                <a16:creationId xmlns:a16="http://schemas.microsoft.com/office/drawing/2014/main" id="{19786FC9-FA0E-6E55-6437-7B76A2EBD4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833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36bed25f3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36bed25f3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F7705649-BEEB-3702-3654-A9B1FE700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36bed25f3_0_355:notes">
            <a:extLst>
              <a:ext uri="{FF2B5EF4-FFF2-40B4-BE49-F238E27FC236}">
                <a16:creationId xmlns:a16="http://schemas.microsoft.com/office/drawing/2014/main" id="{3DE15801-5F35-1EF5-77E7-014CC829F7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36bed25f3_0_355:notes">
            <a:extLst>
              <a:ext uri="{FF2B5EF4-FFF2-40B4-BE49-F238E27FC236}">
                <a16:creationId xmlns:a16="http://schemas.microsoft.com/office/drawing/2014/main" id="{6863DAF2-3F3C-EC37-1561-DDB09131DB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442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E454E64B-E65F-D080-326A-B416FF11B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36bed25f3_0_355:notes">
            <a:extLst>
              <a:ext uri="{FF2B5EF4-FFF2-40B4-BE49-F238E27FC236}">
                <a16:creationId xmlns:a16="http://schemas.microsoft.com/office/drawing/2014/main" id="{F16784CC-CC66-8284-B0B0-71FBAE6EDD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36bed25f3_0_355:notes">
            <a:extLst>
              <a:ext uri="{FF2B5EF4-FFF2-40B4-BE49-F238E27FC236}">
                <a16:creationId xmlns:a16="http://schemas.microsoft.com/office/drawing/2014/main" id="{97B895BB-FE44-155B-26CE-3B3F597232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34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829" y="601724"/>
            <a:ext cx="6421310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9829" y="2648403"/>
            <a:ext cx="6421310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9829" y="246981"/>
            <a:ext cx="3672983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cxnSp>
        <p:nvCxnSpPr>
          <p:cNvPr id="8" name="Straight Connector 7"/>
          <p:cNvCxnSpPr/>
          <p:nvPr/>
        </p:nvCxnSpPr>
        <p:spPr>
          <a:xfrm>
            <a:off x="1750978" y="599230"/>
            <a:ext cx="0" cy="190856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6088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cxnSp>
        <p:nvCxnSpPr>
          <p:cNvPr id="8" name="Straight Connector 7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5621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662898"/>
            <a:ext cx="1211807" cy="343124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1021" y="662898"/>
            <a:ext cx="5804105" cy="343124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079333" y="539454"/>
            <a:ext cx="1211807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8176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72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cxnSp>
        <p:nvCxnSpPr>
          <p:cNvPr id="8" name="Straight Connector 7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1930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110" y="1317097"/>
            <a:ext cx="6421935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021" y="2854647"/>
            <a:ext cx="6412493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cxnSp>
        <p:nvCxnSpPr>
          <p:cNvPr id="8" name="Straight Connector 7"/>
          <p:cNvCxnSpPr/>
          <p:nvPr/>
        </p:nvCxnSpPr>
        <p:spPr>
          <a:xfrm>
            <a:off x="1028765" y="599230"/>
            <a:ext cx="0" cy="213383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496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22" y="603667"/>
            <a:ext cx="7140118" cy="79447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021" y="1508159"/>
            <a:ext cx="3456432" cy="257860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1095" y="1513007"/>
            <a:ext cx="3453098" cy="258114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cxnSp>
        <p:nvCxnSpPr>
          <p:cNvPr id="9" name="Straight Connector 8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0079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22" y="603123"/>
            <a:ext cx="7140118" cy="79223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021" y="1514662"/>
            <a:ext cx="3456432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1021" y="2118202"/>
            <a:ext cx="3456432" cy="198334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1093" y="1517253"/>
            <a:ext cx="3456432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1094" y="2116119"/>
            <a:ext cx="3456432" cy="197802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1451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cxnSp>
        <p:nvCxnSpPr>
          <p:cNvPr id="7" name="Straight Connector 6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8930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2302604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82" y="599230"/>
            <a:ext cx="2387346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1022" y="2404119"/>
            <a:ext cx="2388742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cxnSp>
        <p:nvCxnSpPr>
          <p:cNvPr id="9" name="Straight Connector 8"/>
          <p:cNvCxnSpPr/>
          <p:nvPr/>
        </p:nvCxnSpPr>
        <p:spPr>
          <a:xfrm>
            <a:off x="1028765" y="599230"/>
            <a:ext cx="0" cy="168533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658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771" y="847135"/>
            <a:ext cx="4085880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1022" y="2359494"/>
            <a:ext cx="4080028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51021" y="4102393"/>
            <a:ext cx="4080029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51183" y="238981"/>
            <a:ext cx="4090106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28765" y="599230"/>
            <a:ext cx="0" cy="162084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7379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511799"/>
            <a:ext cx="9144000" cy="30891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/>
          <a:srcRect t="2769" b="-2769"/>
          <a:stretch/>
        </p:blipFill>
        <p:spPr>
          <a:xfrm>
            <a:off x="0" y="4601718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1022" y="603390"/>
            <a:ext cx="7140119" cy="78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022" y="1511799"/>
            <a:ext cx="7140119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1022" y="246981"/>
            <a:ext cx="4391789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460627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2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43533" y="-7129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lang="en-US" dirty="0"/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lang="en-US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lang="en-US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lang="en-US" sz="2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532575"/>
            <a:ext cx="8520600" cy="3640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850" b="1" dirty="0">
                <a:solidFill>
                  <a:schemeClr val="dk1"/>
                </a:solidFill>
              </a:rPr>
              <a:t>איפיון מוצר</a:t>
            </a:r>
            <a:endParaRPr sz="2850" dirty="0"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2850" dirty="0">
                <a:solidFill>
                  <a:schemeClr val="dk1"/>
                </a:solidFill>
              </a:rPr>
            </a:br>
            <a:r>
              <a:rPr lang="iw" sz="2850" dirty="0">
                <a:solidFill>
                  <a:schemeClr val="dk1"/>
                </a:solidFill>
              </a:rPr>
              <a:t>שם האפליקציה</a:t>
            </a:r>
            <a:r>
              <a:rPr lang="he-IL" sz="2850" dirty="0">
                <a:solidFill>
                  <a:schemeClr val="dk1"/>
                </a:solidFill>
              </a:rPr>
              <a:t>: </a:t>
            </a:r>
            <a:r>
              <a:rPr lang="en-US" sz="2850" cap="none" dirty="0" err="1">
                <a:solidFill>
                  <a:schemeClr val="dk1"/>
                </a:solidFill>
              </a:rPr>
              <a:t>Airdnd</a:t>
            </a:r>
            <a:br>
              <a:rPr lang="en-US" sz="2850" dirty="0">
                <a:solidFill>
                  <a:schemeClr val="dk1"/>
                </a:solidFill>
              </a:rPr>
            </a:br>
            <a:endParaRPr sz="2850" dirty="0"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850" dirty="0">
                <a:solidFill>
                  <a:schemeClr val="dk1"/>
                </a:solidFill>
              </a:rPr>
              <a:t>חברי הצוות</a:t>
            </a:r>
            <a:r>
              <a:rPr lang="en-US" sz="2850" dirty="0">
                <a:solidFill>
                  <a:schemeClr val="dk1"/>
                </a:solidFill>
              </a:rPr>
              <a:t>:</a:t>
            </a:r>
            <a:r>
              <a:rPr lang="he-IL" sz="2850" dirty="0">
                <a:solidFill>
                  <a:schemeClr val="dk1"/>
                </a:solidFill>
              </a:rPr>
              <a:t> </a:t>
            </a:r>
          </a:p>
          <a:p>
            <a:pPr lvl="6" algn="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he-IL" sz="2700" dirty="0">
                <a:solidFill>
                  <a:schemeClr val="dk1"/>
                </a:solidFill>
              </a:rPr>
              <a:t>ראובן בן משה</a:t>
            </a:r>
          </a:p>
          <a:p>
            <a:pPr lvl="6" algn="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he-IL" sz="2700" dirty="0">
                <a:solidFill>
                  <a:schemeClr val="dk1"/>
                </a:solidFill>
              </a:rPr>
              <a:t>משה לוין</a:t>
            </a:r>
          </a:p>
          <a:p>
            <a:pPr lvl="6" algn="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he-IL" sz="2700" dirty="0">
                <a:solidFill>
                  <a:schemeClr val="dk1"/>
                </a:solidFill>
              </a:rPr>
              <a:t>דריה רוזן</a:t>
            </a:r>
            <a:endParaRPr sz="3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112CD801-5FC4-6CC8-498D-EA0825E93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>
            <a:extLst>
              <a:ext uri="{FF2B5EF4-FFF2-40B4-BE49-F238E27FC236}">
                <a16:creationId xmlns:a16="http://schemas.microsoft.com/office/drawing/2014/main" id="{DD69244C-7E89-D143-7150-438A152EC9F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3571" y="393941"/>
            <a:ext cx="8520600" cy="2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Flow – search </a:t>
            </a:r>
            <a:endParaRPr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DCDE9-9B47-3E68-88CE-7807A93C8F76}"/>
              </a:ext>
            </a:extLst>
          </p:cNvPr>
          <p:cNvSpPr/>
          <p:nvPr/>
        </p:nvSpPr>
        <p:spPr>
          <a:xfrm>
            <a:off x="611892" y="955651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מילוי הפילטר (יעד, צק-אין – צ'ק </a:t>
            </a:r>
            <a:r>
              <a:rPr lang="he-IL" dirty="0" err="1"/>
              <a:t>אוט</a:t>
            </a:r>
            <a:r>
              <a:rPr lang="he-IL" dirty="0"/>
              <a:t>, מי)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7E4C9-D3BC-4824-F71F-0A740E6F32B0}"/>
              </a:ext>
            </a:extLst>
          </p:cNvPr>
          <p:cNvSpPr/>
          <p:nvPr/>
        </p:nvSpPr>
        <p:spPr>
          <a:xfrm>
            <a:off x="3626662" y="955651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לחיצה על כפתור "חיפוש"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3790B-C43B-0477-5CD5-6EEAA73B7938}"/>
              </a:ext>
            </a:extLst>
          </p:cNvPr>
          <p:cNvSpPr/>
          <p:nvPr/>
        </p:nvSpPr>
        <p:spPr>
          <a:xfrm>
            <a:off x="6366424" y="2247042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שמירה של ערכי הפילטר במשתנה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AF4A19-70AC-980A-3B64-C55DBDC5BE94}"/>
              </a:ext>
            </a:extLst>
          </p:cNvPr>
          <p:cNvSpPr/>
          <p:nvPr/>
        </p:nvSpPr>
        <p:spPr>
          <a:xfrm>
            <a:off x="3626662" y="3571718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הצגה של הנכסים בהתאם לפילטר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16F96-CD00-9B41-82AF-48D48D4B7D43}"/>
              </a:ext>
            </a:extLst>
          </p:cNvPr>
          <p:cNvSpPr/>
          <p:nvPr/>
        </p:nvSpPr>
        <p:spPr>
          <a:xfrm>
            <a:off x="623924" y="3571718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פתיחת דף חדש (</a:t>
            </a:r>
            <a:r>
              <a:rPr lang="en-US" dirty="0"/>
              <a:t>preview</a:t>
            </a:r>
            <a:r>
              <a:rPr lang="he-IL" dirty="0"/>
              <a:t>)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EFE9C8-562E-1B2D-4D33-6A37173614C5}"/>
              </a:ext>
            </a:extLst>
          </p:cNvPr>
          <p:cNvCxnSpPr>
            <a:cxnSpLocks/>
          </p:cNvCxnSpPr>
          <p:nvPr/>
        </p:nvCxnSpPr>
        <p:spPr>
          <a:xfrm>
            <a:off x="2581633" y="1632513"/>
            <a:ext cx="9728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B3A3BC-F23F-8EE1-A8D3-BA091E5AAD1D}"/>
              </a:ext>
            </a:extLst>
          </p:cNvPr>
          <p:cNvCxnSpPr>
            <a:cxnSpLocks/>
          </p:cNvCxnSpPr>
          <p:nvPr/>
        </p:nvCxnSpPr>
        <p:spPr>
          <a:xfrm>
            <a:off x="5592965" y="1635094"/>
            <a:ext cx="1048467" cy="4876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0EBAC7-D52A-6895-CB35-7E3A791DA0E7}"/>
              </a:ext>
            </a:extLst>
          </p:cNvPr>
          <p:cNvCxnSpPr>
            <a:cxnSpLocks/>
          </p:cNvCxnSpPr>
          <p:nvPr/>
        </p:nvCxnSpPr>
        <p:spPr>
          <a:xfrm flipH="1">
            <a:off x="5589528" y="3725033"/>
            <a:ext cx="1045029" cy="51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475A08-BC0B-D577-4EC3-2660B2E226C0}"/>
              </a:ext>
            </a:extLst>
          </p:cNvPr>
          <p:cNvCxnSpPr>
            <a:cxnSpLocks/>
          </p:cNvCxnSpPr>
          <p:nvPr/>
        </p:nvCxnSpPr>
        <p:spPr>
          <a:xfrm flipH="1">
            <a:off x="2550695" y="4173239"/>
            <a:ext cx="1003777" cy="163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40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514C2174-A1FD-5236-9343-19A74B940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>
            <a:extLst>
              <a:ext uri="{FF2B5EF4-FFF2-40B4-BE49-F238E27FC236}">
                <a16:creationId xmlns:a16="http://schemas.microsoft.com/office/drawing/2014/main" id="{5EAEAD37-BB66-0D50-B132-524C1EE9EDE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3571" y="393941"/>
            <a:ext cx="8520600" cy="2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Flow – reservation </a:t>
            </a:r>
            <a:endParaRPr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4545F0-7C57-797B-E947-5DF5971AA2D8}"/>
              </a:ext>
            </a:extLst>
          </p:cNvPr>
          <p:cNvSpPr/>
          <p:nvPr/>
        </p:nvSpPr>
        <p:spPr>
          <a:xfrm>
            <a:off x="611892" y="955651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בחירת הנכס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CE69CE-B884-BF2A-6B77-B2FC6436D512}"/>
              </a:ext>
            </a:extLst>
          </p:cNvPr>
          <p:cNvSpPr/>
          <p:nvPr/>
        </p:nvSpPr>
        <p:spPr>
          <a:xfrm>
            <a:off x="3626662" y="955651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לחיצה על "הזמנה"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3F448D-50E1-CADB-6936-EB2F7092391F}"/>
              </a:ext>
            </a:extLst>
          </p:cNvPr>
          <p:cNvSpPr/>
          <p:nvPr/>
        </p:nvSpPr>
        <p:spPr>
          <a:xfrm>
            <a:off x="6366424" y="2247042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התחברות במידה וטרם התחבר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5512D1-1C7A-DD8F-8B49-8F3AE9A9555A}"/>
              </a:ext>
            </a:extLst>
          </p:cNvPr>
          <p:cNvSpPr/>
          <p:nvPr/>
        </p:nvSpPr>
        <p:spPr>
          <a:xfrm>
            <a:off x="3626662" y="3571718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אישור תשלום (או הזנת פרטי תשלום)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D35D9E-4CBD-5D9E-E52B-824C9409B807}"/>
              </a:ext>
            </a:extLst>
          </p:cNvPr>
          <p:cNvSpPr/>
          <p:nvPr/>
        </p:nvSpPr>
        <p:spPr>
          <a:xfrm>
            <a:off x="623924" y="3571718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בדיקת פרטי הזמנה ושליחת ההזמנה (שמירת ההזנה ל </a:t>
            </a:r>
            <a:r>
              <a:rPr lang="en-US" dirty="0"/>
              <a:t>DB</a:t>
            </a:r>
            <a:r>
              <a:rPr lang="he-IL" dirty="0"/>
              <a:t>)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827211-364B-AACA-BAF7-9FE4AC34E0B1}"/>
              </a:ext>
            </a:extLst>
          </p:cNvPr>
          <p:cNvCxnSpPr>
            <a:cxnSpLocks/>
          </p:cNvCxnSpPr>
          <p:nvPr/>
        </p:nvCxnSpPr>
        <p:spPr>
          <a:xfrm>
            <a:off x="2581633" y="1632513"/>
            <a:ext cx="9728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A4DAC8-A10E-8A97-1013-342E5D0E7A19}"/>
              </a:ext>
            </a:extLst>
          </p:cNvPr>
          <p:cNvCxnSpPr>
            <a:cxnSpLocks/>
          </p:cNvCxnSpPr>
          <p:nvPr/>
        </p:nvCxnSpPr>
        <p:spPr>
          <a:xfrm>
            <a:off x="5592965" y="1635094"/>
            <a:ext cx="1048467" cy="4876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4E8A28-42AE-40B3-CEAB-9BB341712CF1}"/>
              </a:ext>
            </a:extLst>
          </p:cNvPr>
          <p:cNvCxnSpPr>
            <a:cxnSpLocks/>
          </p:cNvCxnSpPr>
          <p:nvPr/>
        </p:nvCxnSpPr>
        <p:spPr>
          <a:xfrm flipH="1">
            <a:off x="5589528" y="3725033"/>
            <a:ext cx="1045029" cy="51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B46250-239A-B70C-FE5B-ACF657F879C0}"/>
              </a:ext>
            </a:extLst>
          </p:cNvPr>
          <p:cNvCxnSpPr>
            <a:cxnSpLocks/>
          </p:cNvCxnSpPr>
          <p:nvPr/>
        </p:nvCxnSpPr>
        <p:spPr>
          <a:xfrm flipH="1">
            <a:off x="2550695" y="4173239"/>
            <a:ext cx="1003777" cy="163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172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F2900D3F-1E82-8527-B528-9029E9D7F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>
            <a:extLst>
              <a:ext uri="{FF2B5EF4-FFF2-40B4-BE49-F238E27FC236}">
                <a16:creationId xmlns:a16="http://schemas.microsoft.com/office/drawing/2014/main" id="{BF1E2E9A-0F11-06BF-6637-420E15E76C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3571" y="393941"/>
            <a:ext cx="8520600" cy="2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Add new place</a:t>
            </a:r>
            <a:endParaRPr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78312C-E9C6-A618-2197-EBEB325899B3}"/>
              </a:ext>
            </a:extLst>
          </p:cNvPr>
          <p:cNvSpPr/>
          <p:nvPr/>
        </p:nvSpPr>
        <p:spPr>
          <a:xfrm>
            <a:off x="611892" y="955651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אני רוצה לארח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B07FA0-B232-D101-202E-47763C470502}"/>
              </a:ext>
            </a:extLst>
          </p:cNvPr>
          <p:cNvSpPr/>
          <p:nvPr/>
        </p:nvSpPr>
        <p:spPr>
          <a:xfrm>
            <a:off x="3626662" y="955651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מילוי סוג נכס (שלב 1),</a:t>
            </a:r>
            <a:br>
              <a:rPr lang="en-US" dirty="0"/>
            </a:br>
            <a:r>
              <a:rPr lang="he-IL" dirty="0"/>
              <a:t>מילוי סוג מרחב,</a:t>
            </a:r>
            <a:br>
              <a:rPr lang="en-US" dirty="0"/>
            </a:br>
            <a:r>
              <a:rPr lang="he-IL" dirty="0"/>
              <a:t>כתובת, האם הסיכה במקום הנכון, פרטים בסיסיים (מיטות, אורחים </a:t>
            </a:r>
            <a:r>
              <a:rPr lang="he-IL" dirty="0" err="1"/>
              <a:t>וכו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5DA3CD-77BF-E371-3ED9-AF650F461B76}"/>
              </a:ext>
            </a:extLst>
          </p:cNvPr>
          <p:cNvSpPr/>
          <p:nvPr/>
        </p:nvSpPr>
        <p:spPr>
          <a:xfrm>
            <a:off x="6366424" y="2247042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שלב 2</a:t>
            </a:r>
            <a:br>
              <a:rPr lang="en-US" dirty="0"/>
            </a:br>
            <a:r>
              <a:rPr lang="he-IL" dirty="0"/>
              <a:t>מאפיינים ושירותים,</a:t>
            </a:r>
            <a:br>
              <a:rPr lang="en-US" dirty="0"/>
            </a:br>
            <a:r>
              <a:rPr lang="he-IL" dirty="0"/>
              <a:t>תמונות, שם, תיאור מילולי,</a:t>
            </a:r>
            <a:r>
              <a:rPr lang="en-US" dirty="0"/>
              <a:t> </a:t>
            </a:r>
            <a:r>
              <a:rPr lang="he-IL" dirty="0"/>
              <a:t>תיאור הנכס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EC190-ADBF-D572-411C-45AE75A0BD8A}"/>
              </a:ext>
            </a:extLst>
          </p:cNvPr>
          <p:cNvSpPr/>
          <p:nvPr/>
        </p:nvSpPr>
        <p:spPr>
          <a:xfrm>
            <a:off x="3626662" y="3571718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שלב 3</a:t>
            </a:r>
            <a:br>
              <a:rPr lang="en-US" dirty="0"/>
            </a:br>
            <a:r>
              <a:rPr lang="he-IL" dirty="0"/>
              <a:t>הגדרות לביצוע ההזמנה, בוחרים את מי לארח, מחיר אמצע שבוע, מחיר </a:t>
            </a:r>
            <a:r>
              <a:rPr lang="he-IL" dirty="0" err="1"/>
              <a:t>סופש</a:t>
            </a:r>
            <a:r>
              <a:rPr lang="he-IL" dirty="0"/>
              <a:t>, הנחות, בטיחות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6175C7-D116-96F2-FD34-24CBC0E38851}"/>
              </a:ext>
            </a:extLst>
          </p:cNvPr>
          <p:cNvSpPr/>
          <p:nvPr/>
        </p:nvSpPr>
        <p:spPr>
          <a:xfrm>
            <a:off x="623924" y="3571718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יצירת דף הנכס (הוספה ל </a:t>
            </a:r>
            <a:r>
              <a:rPr lang="en-US" dirty="0"/>
              <a:t>DB</a:t>
            </a:r>
            <a:r>
              <a:rPr lang="he-IL" dirty="0"/>
              <a:t>)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590EF4-181A-EF15-557C-6130C1E4A461}"/>
              </a:ext>
            </a:extLst>
          </p:cNvPr>
          <p:cNvCxnSpPr>
            <a:cxnSpLocks/>
          </p:cNvCxnSpPr>
          <p:nvPr/>
        </p:nvCxnSpPr>
        <p:spPr>
          <a:xfrm>
            <a:off x="2581633" y="1632513"/>
            <a:ext cx="9728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56D218-226A-7730-C5C5-B4A7CFC8D0A3}"/>
              </a:ext>
            </a:extLst>
          </p:cNvPr>
          <p:cNvCxnSpPr>
            <a:cxnSpLocks/>
          </p:cNvCxnSpPr>
          <p:nvPr/>
        </p:nvCxnSpPr>
        <p:spPr>
          <a:xfrm>
            <a:off x="5592965" y="1635094"/>
            <a:ext cx="1048467" cy="4876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FD65AC-D60D-E593-E33A-ED06CE28980F}"/>
              </a:ext>
            </a:extLst>
          </p:cNvPr>
          <p:cNvCxnSpPr>
            <a:cxnSpLocks/>
          </p:cNvCxnSpPr>
          <p:nvPr/>
        </p:nvCxnSpPr>
        <p:spPr>
          <a:xfrm flipH="1">
            <a:off x="5589528" y="3725033"/>
            <a:ext cx="1045029" cy="51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38E1DB-1ACD-1DF0-05DA-5D1283294080}"/>
              </a:ext>
            </a:extLst>
          </p:cNvPr>
          <p:cNvCxnSpPr>
            <a:cxnSpLocks/>
          </p:cNvCxnSpPr>
          <p:nvPr/>
        </p:nvCxnSpPr>
        <p:spPr>
          <a:xfrm flipH="1">
            <a:off x="2550695" y="4173239"/>
            <a:ext cx="1003777" cy="163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17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ctrTitle"/>
          </p:nvPr>
        </p:nvSpPr>
        <p:spPr>
          <a:xfrm>
            <a:off x="311700" y="-469620"/>
            <a:ext cx="8520600" cy="12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/>
              <a:t>backoffice</a:t>
            </a:r>
            <a:endParaRPr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EB2A841-CE73-877C-5492-2145683E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908" y="406198"/>
            <a:ext cx="382415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מטרות ה-</a:t>
            </a:r>
            <a:r>
              <a:rPr kumimoji="0" lang="he-IL" altLang="he-IL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BackOffice</a:t>
            </a:r>
            <a:r>
              <a:rPr kumimoji="0" lang="he-IL" altLang="he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ניהול נכסים ומארחים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מעקב וניהול הזמנות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בקרה על משתמשים וביקורות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ניתוח סטטיסטיקות שימוש והכנסות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1B3F554-F09A-21C2-7C68-B5C2D708C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43" y="1039885"/>
            <a:ext cx="483099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מבנה העמוד הראשי: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סרגל צד</a:t>
            </a: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he-IL" altLang="he-I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Sidebar</a:t>
            </a: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עם ניווט ל</a:t>
            </a: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ניהול נכסים (</a:t>
            </a:r>
            <a:r>
              <a:rPr kumimoji="0" lang="he-IL" altLang="he-I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הזמנות (</a:t>
            </a:r>
            <a:r>
              <a:rPr kumimoji="0" lang="he-IL" altLang="he-I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Bookings</a:t>
            </a: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משתמשים (</a:t>
            </a:r>
            <a:r>
              <a:rPr kumimoji="0" lang="he-IL" altLang="he-I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ביקורות ודיווחים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הגדרות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אזור תוכן מרכזי</a:t>
            </a: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טבלאות ניהול עם אפשרות סינון, עריכה ומחיקה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גרפים ודוחות בזמן אמת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Preview</a:t>
            </a: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של דפים ציבוריים (כמו כרטיס נכס)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ADF3-5411-B128-C922-6478BF80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0" y="1729950"/>
            <a:ext cx="8520600" cy="841800"/>
          </a:xfrm>
        </p:spPr>
        <p:txBody>
          <a:bodyPr>
            <a:noAutofit/>
          </a:bodyPr>
          <a:lstStyle/>
          <a:p>
            <a:r>
              <a:rPr lang="en-US" sz="6000" dirty="0"/>
              <a:t>Main Pages</a:t>
            </a:r>
          </a:p>
        </p:txBody>
      </p:sp>
    </p:spTree>
    <p:extLst>
      <p:ext uri="{BB962C8B-B14F-4D97-AF65-F5344CB8AC3E}">
        <p14:creationId xmlns:p14="http://schemas.microsoft.com/office/powerpoint/2010/main" val="32041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07952" y="-124923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/>
              <a:t>Home page</a:t>
            </a:r>
            <a:endParaRPr sz="360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862DD875-31C0-76D1-D6FC-C845E831C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282" y="941417"/>
            <a:ext cx="6751435" cy="36021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A3B64553-4E1A-9756-7508-3B10BFACA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C7BDB638-8AF6-ADE1-4AC5-45E673D5176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07952" y="-124923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/>
              <a:t>Home page</a:t>
            </a:r>
            <a:endParaRPr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8C4B6F-D950-BD8B-C727-05BA9428F397}"/>
              </a:ext>
            </a:extLst>
          </p:cNvPr>
          <p:cNvSpPr/>
          <p:nvPr/>
        </p:nvSpPr>
        <p:spPr>
          <a:xfrm>
            <a:off x="2574757" y="900650"/>
            <a:ext cx="5455463" cy="39944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0A50FB64-B11C-BC78-CC3F-06D21C9F965F}"/>
              </a:ext>
            </a:extLst>
          </p:cNvPr>
          <p:cNvSpPr/>
          <p:nvPr/>
        </p:nvSpPr>
        <p:spPr>
          <a:xfrm>
            <a:off x="407952" y="1058779"/>
            <a:ext cx="2053365" cy="763146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NavBar</a:t>
            </a:r>
            <a:endParaRPr lang="en-US" dirty="0"/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4291FDDF-F789-6B84-5AF9-08871EE41B7B}"/>
              </a:ext>
            </a:extLst>
          </p:cNvPr>
          <p:cNvSpPr/>
          <p:nvPr/>
        </p:nvSpPr>
        <p:spPr>
          <a:xfrm>
            <a:off x="323133" y="3820026"/>
            <a:ext cx="2194903" cy="763146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8DD6039-35FB-48CA-BFFA-5E50EA2F3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383" y="3041575"/>
            <a:ext cx="5414212" cy="182631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77291B2-6D03-F88F-1296-194455F7A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383" y="922994"/>
            <a:ext cx="5414212" cy="10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1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-121461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/>
              <a:t>Explore</a:t>
            </a:r>
            <a:r>
              <a:rPr lang="iw" dirty="0"/>
              <a:t> </a:t>
            </a:r>
            <a:r>
              <a:rPr lang="iw" sz="3600" dirty="0"/>
              <a:t>page</a:t>
            </a:r>
            <a:endParaRPr sz="36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1DB5F65-639A-0F4B-CE02-268BDEEE2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5" y="851737"/>
            <a:ext cx="7844589" cy="40156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150400" y="-769950"/>
            <a:ext cx="8520600" cy="15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/>
              <a:t>Details page</a:t>
            </a:r>
            <a:endParaRPr sz="36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09C33AF-66E2-283F-1437-0F6FA15DD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69" y="878708"/>
            <a:ext cx="7741462" cy="39692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ADF3-5411-B128-C922-6478BF80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0" y="1729950"/>
            <a:ext cx="8520600" cy="841800"/>
          </a:xfrm>
        </p:spPr>
        <p:txBody>
          <a:bodyPr>
            <a:noAutofit/>
          </a:bodyPr>
          <a:lstStyle/>
          <a:p>
            <a:r>
              <a:rPr lang="en-US" sz="6000" dirty="0"/>
              <a:t>Main Flows</a:t>
            </a:r>
          </a:p>
        </p:txBody>
      </p:sp>
    </p:spTree>
    <p:extLst>
      <p:ext uri="{BB962C8B-B14F-4D97-AF65-F5344CB8AC3E}">
        <p14:creationId xmlns:p14="http://schemas.microsoft.com/office/powerpoint/2010/main" val="92367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2B4910C0-C1DB-88F9-632D-B4776A7E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>
            <a:extLst>
              <a:ext uri="{FF2B5EF4-FFF2-40B4-BE49-F238E27FC236}">
                <a16:creationId xmlns:a16="http://schemas.microsoft.com/office/drawing/2014/main" id="{2D344196-E03F-5E7A-4BDC-3E2CB2BFA0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3571" y="393941"/>
            <a:ext cx="8520600" cy="2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Flow – sign up </a:t>
            </a:r>
            <a:endParaRPr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73C0C7-0C72-E13E-872B-161954561B95}"/>
              </a:ext>
            </a:extLst>
          </p:cNvPr>
          <p:cNvSpPr/>
          <p:nvPr/>
        </p:nvSpPr>
        <p:spPr>
          <a:xfrm>
            <a:off x="611892" y="955651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לחיצה על </a:t>
            </a:r>
            <a:r>
              <a:rPr lang="en-US" dirty="0"/>
              <a:t>sign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78235-637E-9649-44D7-D81FC8F5DD18}"/>
              </a:ext>
            </a:extLst>
          </p:cNvPr>
          <p:cNvSpPr/>
          <p:nvPr/>
        </p:nvSpPr>
        <p:spPr>
          <a:xfrm>
            <a:off x="3626662" y="955651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מילוי פרטים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74E23C-B4DB-7DFF-B571-E1C00CE9396D}"/>
              </a:ext>
            </a:extLst>
          </p:cNvPr>
          <p:cNvSpPr/>
          <p:nvPr/>
        </p:nvSpPr>
        <p:spPr>
          <a:xfrm>
            <a:off x="6344653" y="2217994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שמירת פרטים ב </a:t>
            </a:r>
            <a:r>
              <a:rPr lang="en-US" dirty="0"/>
              <a:t>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4EA0BE-2F0E-E951-26FB-96F1654F5F7B}"/>
              </a:ext>
            </a:extLst>
          </p:cNvPr>
          <p:cNvSpPr/>
          <p:nvPr/>
        </p:nvSpPr>
        <p:spPr>
          <a:xfrm>
            <a:off x="3626662" y="3571718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הוספת משתמש ל </a:t>
            </a:r>
            <a:r>
              <a:rPr lang="en-US" dirty="0" err="1"/>
              <a:t>usersDB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69882-87E3-5DEE-C829-5D2180881A11}"/>
              </a:ext>
            </a:extLst>
          </p:cNvPr>
          <p:cNvSpPr/>
          <p:nvPr/>
        </p:nvSpPr>
        <p:spPr>
          <a:xfrm>
            <a:off x="660019" y="3571718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חזרה לדף הראשי (מחובר)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AC4299-C7FA-0113-C59E-3869C2320311}"/>
              </a:ext>
            </a:extLst>
          </p:cNvPr>
          <p:cNvCxnSpPr>
            <a:cxnSpLocks/>
          </p:cNvCxnSpPr>
          <p:nvPr/>
        </p:nvCxnSpPr>
        <p:spPr>
          <a:xfrm>
            <a:off x="2581633" y="1632513"/>
            <a:ext cx="9728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41D09D-CBE3-7CA1-8732-D9D430B215A9}"/>
              </a:ext>
            </a:extLst>
          </p:cNvPr>
          <p:cNvCxnSpPr>
            <a:cxnSpLocks/>
          </p:cNvCxnSpPr>
          <p:nvPr/>
        </p:nvCxnSpPr>
        <p:spPr>
          <a:xfrm>
            <a:off x="5592965" y="1635094"/>
            <a:ext cx="1048467" cy="4876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4174CA-E54B-099A-0342-8AB8C19AE8A4}"/>
              </a:ext>
            </a:extLst>
          </p:cNvPr>
          <p:cNvCxnSpPr>
            <a:cxnSpLocks/>
          </p:cNvCxnSpPr>
          <p:nvPr/>
        </p:nvCxnSpPr>
        <p:spPr>
          <a:xfrm flipH="1">
            <a:off x="5589528" y="3725033"/>
            <a:ext cx="1045029" cy="51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389DFD-464C-35FC-15E0-4CF6F438052C}"/>
              </a:ext>
            </a:extLst>
          </p:cNvPr>
          <p:cNvCxnSpPr>
            <a:cxnSpLocks/>
          </p:cNvCxnSpPr>
          <p:nvPr/>
        </p:nvCxnSpPr>
        <p:spPr>
          <a:xfrm flipH="1">
            <a:off x="2550695" y="4173239"/>
            <a:ext cx="1003777" cy="163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2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153571" y="393941"/>
            <a:ext cx="8520600" cy="2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Flow login </a:t>
            </a:r>
            <a:endParaRPr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31DC68-86FB-3071-F239-F836FFD25FA1}"/>
              </a:ext>
            </a:extLst>
          </p:cNvPr>
          <p:cNvSpPr/>
          <p:nvPr/>
        </p:nvSpPr>
        <p:spPr>
          <a:xfrm>
            <a:off x="611892" y="955651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לחיצה על התחברות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A4B85-C620-E875-5E33-DFBC52FA5F8F}"/>
              </a:ext>
            </a:extLst>
          </p:cNvPr>
          <p:cNvSpPr/>
          <p:nvPr/>
        </p:nvSpPr>
        <p:spPr>
          <a:xfrm>
            <a:off x="3626662" y="955651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מילוי שם משתמש סיסמא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56C99-6CDA-356A-5A88-FAA051E9F00A}"/>
              </a:ext>
            </a:extLst>
          </p:cNvPr>
          <p:cNvSpPr/>
          <p:nvPr/>
        </p:nvSpPr>
        <p:spPr>
          <a:xfrm>
            <a:off x="6366424" y="2247042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 err="1"/>
              <a:t>שאילתא</a:t>
            </a:r>
            <a:r>
              <a:rPr lang="he-IL" dirty="0"/>
              <a:t> ל </a:t>
            </a:r>
            <a:r>
              <a:rPr lang="en-US" dirty="0"/>
              <a:t>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9A26B5-1462-046D-F733-58F1CC5D7DA7}"/>
              </a:ext>
            </a:extLst>
          </p:cNvPr>
          <p:cNvSpPr/>
          <p:nvPr/>
        </p:nvSpPr>
        <p:spPr>
          <a:xfrm>
            <a:off x="3626662" y="3571718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להשוות שמשתמש קיים (אם לא הצגת הודעת שגיאה)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1A7141-FBD5-62AE-D8D4-B514E81571F2}"/>
              </a:ext>
            </a:extLst>
          </p:cNvPr>
          <p:cNvSpPr/>
          <p:nvPr/>
        </p:nvSpPr>
        <p:spPr>
          <a:xfrm>
            <a:off x="623924" y="3571718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חזרה לדף הראשי (מחובר)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F34E6D-6574-746F-CC15-9C34C36F1BBD}"/>
              </a:ext>
            </a:extLst>
          </p:cNvPr>
          <p:cNvCxnSpPr>
            <a:cxnSpLocks/>
          </p:cNvCxnSpPr>
          <p:nvPr/>
        </p:nvCxnSpPr>
        <p:spPr>
          <a:xfrm>
            <a:off x="2581633" y="1632513"/>
            <a:ext cx="9728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8288D7-3FEE-C6A1-62CD-58CD0F21F69C}"/>
              </a:ext>
            </a:extLst>
          </p:cNvPr>
          <p:cNvCxnSpPr>
            <a:cxnSpLocks/>
          </p:cNvCxnSpPr>
          <p:nvPr/>
        </p:nvCxnSpPr>
        <p:spPr>
          <a:xfrm>
            <a:off x="5592965" y="1635094"/>
            <a:ext cx="1048467" cy="4876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860303-2D5E-43BB-C0E4-5809EA348A62}"/>
              </a:ext>
            </a:extLst>
          </p:cNvPr>
          <p:cNvCxnSpPr>
            <a:cxnSpLocks/>
          </p:cNvCxnSpPr>
          <p:nvPr/>
        </p:nvCxnSpPr>
        <p:spPr>
          <a:xfrm flipH="1">
            <a:off x="5589528" y="3725033"/>
            <a:ext cx="1045029" cy="51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91A92F-A6FA-613B-5BA7-D83A1462EC62}"/>
              </a:ext>
            </a:extLst>
          </p:cNvPr>
          <p:cNvCxnSpPr>
            <a:cxnSpLocks/>
          </p:cNvCxnSpPr>
          <p:nvPr/>
        </p:nvCxnSpPr>
        <p:spPr>
          <a:xfrm flipH="1">
            <a:off x="2550695" y="4173239"/>
            <a:ext cx="1003777" cy="163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גלריה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1486</TotalTime>
  <Words>310</Words>
  <Application>Microsoft Office PowerPoint</Application>
  <PresentationFormat>‫הצגה על המסך (16:9)</PresentationFormat>
  <Paragraphs>66</Paragraphs>
  <Slides>13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6" baseType="lpstr">
      <vt:lpstr>Arial</vt:lpstr>
      <vt:lpstr>Palatino Linotype</vt:lpstr>
      <vt:lpstr>גלריה</vt:lpstr>
      <vt:lpstr>     </vt:lpstr>
      <vt:lpstr>Main Pages</vt:lpstr>
      <vt:lpstr>Home page</vt:lpstr>
      <vt:lpstr>Home page</vt:lpstr>
      <vt:lpstr>Explore page</vt:lpstr>
      <vt:lpstr>Details page</vt:lpstr>
      <vt:lpstr>Main Flows</vt:lpstr>
      <vt:lpstr>Flow – sign up </vt:lpstr>
      <vt:lpstr>Flow login </vt:lpstr>
      <vt:lpstr>Flow – search </vt:lpstr>
      <vt:lpstr>Flow – reservation </vt:lpstr>
      <vt:lpstr>Add new place</vt:lpstr>
      <vt:lpstr>backoffice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dc:creator>Daria Ramon</dc:creator>
  <cp:lastModifiedBy>Daria Ramon</cp:lastModifiedBy>
  <cp:revision>4</cp:revision>
  <dcterms:modified xsi:type="dcterms:W3CDTF">2025-07-15T07:28:38Z</dcterms:modified>
</cp:coreProperties>
</file>